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75" r:id="rId2"/>
  </p:sldMasterIdLst>
  <p:notesMasterIdLst>
    <p:notesMasterId r:id="rId35"/>
  </p:notesMasterIdLst>
  <p:sldIdLst>
    <p:sldId id="256" r:id="rId3"/>
    <p:sldId id="257" r:id="rId4"/>
    <p:sldId id="341" r:id="rId5"/>
    <p:sldId id="311" r:id="rId6"/>
    <p:sldId id="266" r:id="rId7"/>
    <p:sldId id="262" r:id="rId8"/>
    <p:sldId id="315" r:id="rId9"/>
    <p:sldId id="264" r:id="rId10"/>
    <p:sldId id="316" r:id="rId11"/>
    <p:sldId id="340" r:id="rId12"/>
    <p:sldId id="310" r:id="rId13"/>
    <p:sldId id="317" r:id="rId14"/>
    <p:sldId id="318" r:id="rId15"/>
    <p:sldId id="319" r:id="rId16"/>
    <p:sldId id="339" r:id="rId17"/>
    <p:sldId id="322" r:id="rId18"/>
    <p:sldId id="312" r:id="rId19"/>
    <p:sldId id="324" r:id="rId20"/>
    <p:sldId id="325" r:id="rId21"/>
    <p:sldId id="326" r:id="rId22"/>
    <p:sldId id="327" r:id="rId23"/>
    <p:sldId id="328" r:id="rId24"/>
    <p:sldId id="329" r:id="rId25"/>
    <p:sldId id="313" r:id="rId26"/>
    <p:sldId id="331" r:id="rId27"/>
    <p:sldId id="332" r:id="rId28"/>
    <p:sldId id="333" r:id="rId29"/>
    <p:sldId id="334" r:id="rId30"/>
    <p:sldId id="335" r:id="rId31"/>
    <p:sldId id="336" r:id="rId32"/>
    <p:sldId id="281" r:id="rId33"/>
    <p:sldId id="261" r:id="rId3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6"/>
    </p:embeddedFont>
    <p:embeddedFont>
      <p:font typeface="Inter" panose="020B0604020202020204" charset="0"/>
      <p:regular r:id="rId37"/>
      <p:bold r:id="rId38"/>
    </p:embeddedFont>
    <p:embeddedFont>
      <p:font typeface="Muli" panose="020B060402020202020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B8A70-8EB2-804E-157B-EE52D1DA7AD0}" v="27" dt="2023-05-24T01:30:16.360"/>
    <p1510:client id="{3890F278-6327-0012-4ACF-14683DC52164}" v="163" dt="2023-05-24T02:09:29.124"/>
    <p1510:client id="{434BA9A3-C1D8-4EE4-B6DE-E06D9DB81E03}" v="323" dt="2023-05-23T23:20:18.269"/>
    <p1510:client id="{4A94C617-1B64-4C53-BE4D-12E31D8BA34D}" v="1227" dt="2023-05-24T09:52:50.362"/>
    <p1510:client id="{536C9633-758C-E92C-DC61-85440020571A}" v="2" dt="2023-05-24T10:13:33.652"/>
    <p1510:client id="{59C50210-5C8D-AC9B-2A0D-20E6F840B787}" v="511" dt="2023-05-24T08:06:39.907"/>
    <p1510:client id="{7A2A93AC-00AA-4176-A7B1-AB2F7965956D}" v="28" dt="2023-05-23T16:17:10.406"/>
    <p1510:client id="{7EFF20C5-EC4F-E6C5-9F52-B559237FD7BC}" v="253" dt="2023-05-24T08:56:23.864"/>
    <p1510:client id="{C89846AA-C307-6B9A-678D-F69A9755A327}" v="56" dt="2023-05-24T08:34:25.396"/>
    <p1510:client id="{F5C6F2D9-345A-47CB-BE6E-7EF8C6F15CA6}" v="14" vWet="15" dt="2023-05-23T22:12:00.433"/>
    <p1510:client id="{FC57EC8D-5E7D-6392-0112-A5BAD77FD931}" v="91" dt="2023-05-24T05:33:09.523"/>
  </p1510:revLst>
</p1510:revInfo>
</file>

<file path=ppt/tableStyles.xml><?xml version="1.0" encoding="utf-8"?>
<a:tblStyleLst xmlns:a="http://schemas.openxmlformats.org/drawingml/2006/main" def="{CA56D0F9-4671-44F9-8537-A4CCCDD6AD34}">
  <a:tblStyle styleId="{CA56D0F9-4671-44F9-8537-A4CCCDD6AD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69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9f325e8c8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9f325e8c8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906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709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89f325e8c8_0_2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89f325e8c8_0_2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622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47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233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865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9f325e8c8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9f325e8c8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902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749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89f325e8c8_0_2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89f325e8c8_0_2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654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9f1087ede_0_2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89f1087ede_0_2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869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28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125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193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9f325e8c8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9f325e8c8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001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661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89f325e8c8_0_2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89f325e8c8_0_2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057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592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426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85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e04ab68f09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e04ab68f09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403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58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g89f325e8c8_0_4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7" name="Google Shape;3787;g89f325e8c8_0_4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9f325e8c8_0_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9f325e8c8_0_1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9f325e8c8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9f325e8c8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192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56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43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986667" y="3871509"/>
            <a:ext cx="1717686" cy="1718100"/>
            <a:chOff x="1347125" y="349025"/>
            <a:chExt cx="4978800" cy="4980000"/>
          </a:xfrm>
        </p:grpSpPr>
        <p:sp>
          <p:nvSpPr>
            <p:cNvPr id="10" name="Google Shape;10;p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4802150" y="2191025"/>
            <a:ext cx="3670200" cy="7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subTitle" idx="1"/>
          </p:nvPr>
        </p:nvSpPr>
        <p:spPr>
          <a:xfrm>
            <a:off x="4802150" y="2894825"/>
            <a:ext cx="36702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 rot="2539751">
            <a:off x="7373540" y="-3610679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9266724">
            <a:off x="7693752" y="915166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">
  <p:cSld name="CUSTOM_5">
    <p:bg>
      <p:bgPr>
        <a:solidFill>
          <a:schemeClr val="accen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"/>
          <p:cNvSpPr txBox="1">
            <a:spLocks noGrp="1"/>
          </p:cNvSpPr>
          <p:nvPr>
            <p:ph type="title" hasCustomPrompt="1"/>
          </p:nvPr>
        </p:nvSpPr>
        <p:spPr>
          <a:xfrm>
            <a:off x="311700" y="2112838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21"/>
          <p:cNvSpPr txBox="1">
            <a:spLocks noGrp="1"/>
          </p:cNvSpPr>
          <p:nvPr>
            <p:ph type="subTitle" idx="1"/>
          </p:nvPr>
        </p:nvSpPr>
        <p:spPr>
          <a:xfrm>
            <a:off x="2341500" y="2637063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21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007713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21"/>
          <p:cNvSpPr txBox="1">
            <a:spLocks noGrp="1"/>
          </p:cNvSpPr>
          <p:nvPr>
            <p:ph type="subTitle" idx="3"/>
          </p:nvPr>
        </p:nvSpPr>
        <p:spPr>
          <a:xfrm>
            <a:off x="2341500" y="1531938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1"/>
          <p:cNvSpPr txBox="1">
            <a:spLocks noGrp="1"/>
          </p:cNvSpPr>
          <p:nvPr>
            <p:ph type="title" idx="4" hasCustomPrompt="1"/>
          </p:nvPr>
        </p:nvSpPr>
        <p:spPr>
          <a:xfrm>
            <a:off x="311700" y="3217963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21"/>
          <p:cNvSpPr txBox="1">
            <a:spLocks noGrp="1"/>
          </p:cNvSpPr>
          <p:nvPr>
            <p:ph type="subTitle" idx="5"/>
          </p:nvPr>
        </p:nvSpPr>
        <p:spPr>
          <a:xfrm>
            <a:off x="2341500" y="3742188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21"/>
          <p:cNvSpPr/>
          <p:nvPr/>
        </p:nvSpPr>
        <p:spPr>
          <a:xfrm>
            <a:off x="7518274" y="4323100"/>
            <a:ext cx="1159500" cy="1159500"/>
          </a:xfrm>
          <a:prstGeom prst="donut">
            <a:avLst>
              <a:gd name="adj" fmla="val 17842"/>
            </a:avLst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1"/>
          <p:cNvGrpSpPr/>
          <p:nvPr/>
        </p:nvGrpSpPr>
        <p:grpSpPr>
          <a:xfrm>
            <a:off x="-398146" y="-436679"/>
            <a:ext cx="1717686" cy="1718100"/>
            <a:chOff x="1347125" y="349025"/>
            <a:chExt cx="4978800" cy="4980000"/>
          </a:xfrm>
        </p:grpSpPr>
        <p:sp>
          <p:nvSpPr>
            <p:cNvPr id="393" name="Google Shape;393;p2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1"/>
          <p:cNvSpPr/>
          <p:nvPr/>
        </p:nvSpPr>
        <p:spPr>
          <a:xfrm>
            <a:off x="977138" y="-436687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1"/>
          <p:cNvSpPr/>
          <p:nvPr/>
        </p:nvSpPr>
        <p:spPr>
          <a:xfrm>
            <a:off x="785363" y="1373080"/>
            <a:ext cx="324600" cy="3246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"/>
          <p:cNvSpPr/>
          <p:nvPr/>
        </p:nvSpPr>
        <p:spPr>
          <a:xfrm>
            <a:off x="8307300" y="4232622"/>
            <a:ext cx="233400" cy="2334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"/>
          <p:cNvSpPr/>
          <p:nvPr/>
        </p:nvSpPr>
        <p:spPr>
          <a:xfrm>
            <a:off x="8127225" y="3871199"/>
            <a:ext cx="135600" cy="1356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CUSTOM_6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1" name="Google Shape;421;p22"/>
          <p:cNvSpPr txBox="1">
            <a:spLocks noGrp="1"/>
          </p:cNvSpPr>
          <p:nvPr>
            <p:ph type="subTitle" idx="1"/>
          </p:nvPr>
        </p:nvSpPr>
        <p:spPr>
          <a:xfrm>
            <a:off x="725500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2" name="Google Shape;422;p22"/>
          <p:cNvSpPr txBox="1">
            <a:spLocks noGrp="1"/>
          </p:cNvSpPr>
          <p:nvPr>
            <p:ph type="subTitle" idx="2"/>
          </p:nvPr>
        </p:nvSpPr>
        <p:spPr>
          <a:xfrm>
            <a:off x="3342344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3" name="Google Shape;423;p22"/>
          <p:cNvSpPr txBox="1">
            <a:spLocks noGrp="1"/>
          </p:cNvSpPr>
          <p:nvPr>
            <p:ph type="subTitle" idx="3"/>
          </p:nvPr>
        </p:nvSpPr>
        <p:spPr>
          <a:xfrm>
            <a:off x="5950075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4" name="Google Shape;424;p22"/>
          <p:cNvSpPr txBox="1">
            <a:spLocks noGrp="1"/>
          </p:cNvSpPr>
          <p:nvPr>
            <p:ph type="subTitle" idx="4"/>
          </p:nvPr>
        </p:nvSpPr>
        <p:spPr>
          <a:xfrm>
            <a:off x="725488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5"/>
          </p:nvPr>
        </p:nvSpPr>
        <p:spPr>
          <a:xfrm>
            <a:off x="3342381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6" name="Google Shape;426;p22"/>
          <p:cNvSpPr txBox="1">
            <a:spLocks noGrp="1"/>
          </p:cNvSpPr>
          <p:nvPr>
            <p:ph type="subTitle" idx="6"/>
          </p:nvPr>
        </p:nvSpPr>
        <p:spPr>
          <a:xfrm>
            <a:off x="5950113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-2199500" y="-35539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09725" y="282900"/>
            <a:ext cx="162900" cy="1626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8556917" y="633909"/>
            <a:ext cx="1717686" cy="1718100"/>
            <a:chOff x="1347125" y="349025"/>
            <a:chExt cx="4978800" cy="4980000"/>
          </a:xfrm>
        </p:grpSpPr>
        <p:sp>
          <p:nvSpPr>
            <p:cNvPr id="430" name="Google Shape;430;p2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>
            <a:off x="8845750" y="2085125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2"/>
          <p:cNvSpPr txBox="1">
            <a:spLocks noGrp="1"/>
          </p:cNvSpPr>
          <p:nvPr>
            <p:ph type="subTitle" idx="7"/>
          </p:nvPr>
        </p:nvSpPr>
        <p:spPr>
          <a:xfrm>
            <a:off x="736425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4" name="Google Shape;454;p22"/>
          <p:cNvSpPr txBox="1">
            <a:spLocks noGrp="1"/>
          </p:cNvSpPr>
          <p:nvPr>
            <p:ph type="subTitle" idx="8"/>
          </p:nvPr>
        </p:nvSpPr>
        <p:spPr>
          <a:xfrm>
            <a:off x="3342381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5" name="Google Shape;455;p22"/>
          <p:cNvSpPr txBox="1">
            <a:spLocks noGrp="1"/>
          </p:cNvSpPr>
          <p:nvPr>
            <p:ph type="subTitle" idx="9"/>
          </p:nvPr>
        </p:nvSpPr>
        <p:spPr>
          <a:xfrm>
            <a:off x="5950100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subTitle" idx="13"/>
          </p:nvPr>
        </p:nvSpPr>
        <p:spPr>
          <a:xfrm>
            <a:off x="59501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subTitle" idx="14"/>
          </p:nvPr>
        </p:nvSpPr>
        <p:spPr>
          <a:xfrm>
            <a:off x="3342381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8" name="Google Shape;458;p22"/>
          <p:cNvSpPr txBox="1">
            <a:spLocks noGrp="1"/>
          </p:cNvSpPr>
          <p:nvPr>
            <p:ph type="subTitle" idx="15"/>
          </p:nvPr>
        </p:nvSpPr>
        <p:spPr>
          <a:xfrm>
            <a:off x="7255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17">
    <p:bg>
      <p:bgPr>
        <a:solidFill>
          <a:schemeClr val="accen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33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704" name="Google Shape;704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33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727" name="Google Shape;727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33"/>
          <p:cNvSpPr/>
          <p:nvPr/>
        </p:nvSpPr>
        <p:spPr>
          <a:xfrm>
            <a:off x="8642025" y="3654650"/>
            <a:ext cx="258300" cy="2583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3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3"/>
          <p:cNvSpPr/>
          <p:nvPr/>
        </p:nvSpPr>
        <p:spPr>
          <a:xfrm>
            <a:off x="7626000" y="4120650"/>
            <a:ext cx="798000" cy="798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3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CUSTOM_20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6"/>
          <p:cNvSpPr txBox="1">
            <a:spLocks noGrp="1"/>
          </p:cNvSpPr>
          <p:nvPr>
            <p:ph type="subTitle" idx="1"/>
          </p:nvPr>
        </p:nvSpPr>
        <p:spPr>
          <a:xfrm>
            <a:off x="10550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36"/>
          <p:cNvSpPr txBox="1">
            <a:spLocks noGrp="1"/>
          </p:cNvSpPr>
          <p:nvPr>
            <p:ph type="subTitle" idx="2"/>
          </p:nvPr>
        </p:nvSpPr>
        <p:spPr>
          <a:xfrm>
            <a:off x="60244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36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7" name="Google Shape;797;p36"/>
          <p:cNvSpPr txBox="1">
            <a:spLocks noGrp="1"/>
          </p:cNvSpPr>
          <p:nvPr>
            <p:ph type="subTitle" idx="3"/>
          </p:nvPr>
        </p:nvSpPr>
        <p:spPr>
          <a:xfrm>
            <a:off x="10550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8" name="Google Shape;798;p36"/>
          <p:cNvSpPr txBox="1">
            <a:spLocks noGrp="1"/>
          </p:cNvSpPr>
          <p:nvPr>
            <p:ph type="subTitle" idx="4"/>
          </p:nvPr>
        </p:nvSpPr>
        <p:spPr>
          <a:xfrm>
            <a:off x="60244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2">
  <p:cSld name="CUSTOM_2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7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1" name="Google Shape;801;p37"/>
          <p:cNvSpPr txBox="1">
            <a:spLocks noGrp="1"/>
          </p:cNvSpPr>
          <p:nvPr>
            <p:ph type="subTitle" idx="1"/>
          </p:nvPr>
        </p:nvSpPr>
        <p:spPr>
          <a:xfrm>
            <a:off x="1074150" y="1151650"/>
            <a:ext cx="6995700" cy="3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CUSTOM_22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804" name="Google Shape;804;p38"/>
          <p:cNvGrpSpPr/>
          <p:nvPr/>
        </p:nvGrpSpPr>
        <p:grpSpPr>
          <a:xfrm>
            <a:off x="8069842" y="4006534"/>
            <a:ext cx="1717686" cy="1718100"/>
            <a:chOff x="1347125" y="349025"/>
            <a:chExt cx="4978800" cy="4980000"/>
          </a:xfrm>
        </p:grpSpPr>
        <p:sp>
          <p:nvSpPr>
            <p:cNvPr id="805" name="Google Shape;805;p38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38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828" name="Google Shape;828;p38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38"/>
          <p:cNvSpPr/>
          <p:nvPr/>
        </p:nvSpPr>
        <p:spPr>
          <a:xfrm>
            <a:off x="8742075" y="385650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8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flipH="1">
            <a:off x="-1899460" y="-4095614"/>
            <a:ext cx="6942408" cy="6942479"/>
          </a:xfrm>
          <a:custGeom>
            <a:avLst/>
            <a:gdLst/>
            <a:ahLst/>
            <a:cxnLst/>
            <a:rect l="l" t="t" r="r" b="b"/>
            <a:pathLst>
              <a:path w="193922" h="193924" extrusionOk="0">
                <a:moveTo>
                  <a:pt x="178905" y="124168"/>
                </a:moveTo>
                <a:lnTo>
                  <a:pt x="124167" y="178885"/>
                </a:lnTo>
                <a:cubicBezTo>
                  <a:pt x="109150" y="193923"/>
                  <a:pt x="84793" y="193923"/>
                  <a:pt x="69755" y="178885"/>
                </a:cubicBezTo>
                <a:lnTo>
                  <a:pt x="15038" y="124168"/>
                </a:lnTo>
                <a:cubicBezTo>
                  <a:pt x="0" y="109130"/>
                  <a:pt x="0" y="84773"/>
                  <a:pt x="15038" y="69735"/>
                </a:cubicBezTo>
                <a:lnTo>
                  <a:pt x="69755" y="15018"/>
                </a:lnTo>
                <a:cubicBezTo>
                  <a:pt x="84793" y="1"/>
                  <a:pt x="109150" y="1"/>
                  <a:pt x="124167" y="15018"/>
                </a:cubicBezTo>
                <a:lnTo>
                  <a:pt x="178905" y="69756"/>
                </a:lnTo>
                <a:cubicBezTo>
                  <a:pt x="193922" y="84773"/>
                  <a:pt x="193922" y="109130"/>
                  <a:pt x="178905" y="12416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7504671" y="3614541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3406586" y="-1846941"/>
            <a:ext cx="2768987" cy="2768987"/>
            <a:chOff x="9358358" y="5181009"/>
            <a:chExt cx="2768987" cy="2768987"/>
          </a:xfrm>
        </p:grpSpPr>
        <p:sp>
          <p:nvSpPr>
            <p:cNvPr id="26" name="Google Shape;26;p3"/>
            <p:cNvSpPr/>
            <p:nvPr/>
          </p:nvSpPr>
          <p:spPr>
            <a:xfrm>
              <a:off x="9358358" y="5181009"/>
              <a:ext cx="2768987" cy="2768987"/>
            </a:xfrm>
            <a:custGeom>
              <a:avLst/>
              <a:gdLst/>
              <a:ahLst/>
              <a:cxnLst/>
              <a:rect l="l" t="t" r="r" b="b"/>
              <a:pathLst>
                <a:path w="77346" h="77346" extrusionOk="0">
                  <a:moveTo>
                    <a:pt x="72340" y="47738"/>
                  </a:moveTo>
                  <a:lnTo>
                    <a:pt x="47738" y="72360"/>
                  </a:lnTo>
                  <a:cubicBezTo>
                    <a:pt x="42732" y="77346"/>
                    <a:pt x="34613" y="77346"/>
                    <a:pt x="29608" y="72360"/>
                  </a:cubicBezTo>
                  <a:lnTo>
                    <a:pt x="5006" y="47738"/>
                  </a:lnTo>
                  <a:cubicBezTo>
                    <a:pt x="0" y="42733"/>
                    <a:pt x="0" y="34614"/>
                    <a:pt x="5006" y="29628"/>
                  </a:cubicBezTo>
                  <a:lnTo>
                    <a:pt x="29608" y="5006"/>
                  </a:lnTo>
                  <a:cubicBezTo>
                    <a:pt x="34613" y="1"/>
                    <a:pt x="42732" y="1"/>
                    <a:pt x="47738" y="5006"/>
                  </a:cubicBezTo>
                  <a:lnTo>
                    <a:pt x="72340" y="29628"/>
                  </a:lnTo>
                  <a:cubicBezTo>
                    <a:pt x="77345" y="34634"/>
                    <a:pt x="77345" y="42733"/>
                    <a:pt x="72340" y="4773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57163" dist="47625" dir="4980000" algn="bl" rotWithShape="0">
                <a:schemeClr val="accent1">
                  <a:alpha val="4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0035837" y="5858488"/>
              <a:ext cx="1414028" cy="1414744"/>
            </a:xfrm>
            <a:custGeom>
              <a:avLst/>
              <a:gdLst/>
              <a:ahLst/>
              <a:cxnLst/>
              <a:rect l="l" t="t" r="r" b="b"/>
              <a:pathLst>
                <a:path w="39498" h="39518" extrusionOk="0">
                  <a:moveTo>
                    <a:pt x="36933" y="24399"/>
                  </a:moveTo>
                  <a:lnTo>
                    <a:pt x="24378" y="36954"/>
                  </a:lnTo>
                  <a:cubicBezTo>
                    <a:pt x="21814" y="39518"/>
                    <a:pt x="17663" y="39518"/>
                    <a:pt x="15120" y="36954"/>
                  </a:cubicBezTo>
                  <a:lnTo>
                    <a:pt x="2544" y="24399"/>
                  </a:lnTo>
                  <a:cubicBezTo>
                    <a:pt x="1" y="21835"/>
                    <a:pt x="1" y="17684"/>
                    <a:pt x="2544" y="15140"/>
                  </a:cubicBezTo>
                  <a:lnTo>
                    <a:pt x="15120" y="2565"/>
                  </a:lnTo>
                  <a:cubicBezTo>
                    <a:pt x="17663" y="1"/>
                    <a:pt x="21814" y="1"/>
                    <a:pt x="24378" y="2565"/>
                  </a:cubicBezTo>
                  <a:lnTo>
                    <a:pt x="36933" y="15140"/>
                  </a:lnTo>
                  <a:cubicBezTo>
                    <a:pt x="39497" y="17684"/>
                    <a:pt x="39497" y="21835"/>
                    <a:pt x="36933" y="2439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257175" dist="114300" dir="498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/>
          <p:nvPr/>
        </p:nvSpPr>
        <p:spPr>
          <a:xfrm flipH="1">
            <a:off x="360930" y="4102742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10800000" flipH="1">
            <a:off x="2653928" y="4300881"/>
            <a:ext cx="1326605" cy="1326605"/>
          </a:xfrm>
          <a:custGeom>
            <a:avLst/>
            <a:gdLst/>
            <a:ahLst/>
            <a:cxnLst/>
            <a:rect l="l" t="t" r="r" b="b"/>
            <a:pathLst>
              <a:path w="37056" h="37056" extrusionOk="0">
                <a:moveTo>
                  <a:pt x="34654" y="22852"/>
                </a:moveTo>
                <a:lnTo>
                  <a:pt x="22873" y="34654"/>
                </a:lnTo>
                <a:cubicBezTo>
                  <a:pt x="20472" y="37056"/>
                  <a:pt x="16585" y="37056"/>
                  <a:pt x="14184" y="34654"/>
                </a:cubicBezTo>
                <a:lnTo>
                  <a:pt x="2402" y="22852"/>
                </a:lnTo>
                <a:cubicBezTo>
                  <a:pt x="1" y="20471"/>
                  <a:pt x="1" y="16585"/>
                  <a:pt x="2402" y="14184"/>
                </a:cubicBezTo>
                <a:lnTo>
                  <a:pt x="14184" y="2402"/>
                </a:lnTo>
                <a:cubicBezTo>
                  <a:pt x="16585" y="1"/>
                  <a:pt x="20472" y="1"/>
                  <a:pt x="22873" y="2402"/>
                </a:cubicBezTo>
                <a:lnTo>
                  <a:pt x="34654" y="14184"/>
                </a:lnTo>
                <a:cubicBezTo>
                  <a:pt x="37056" y="16585"/>
                  <a:pt x="37056" y="20471"/>
                  <a:pt x="34654" y="2285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732975" y="2362200"/>
            <a:ext cx="3658200" cy="17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4732975" y="1321975"/>
            <a:ext cx="3658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>
            <a:spLocks noGrp="1"/>
          </p:cNvSpPr>
          <p:nvPr>
            <p:ph type="pic" idx="3"/>
          </p:nvPr>
        </p:nvSpPr>
        <p:spPr>
          <a:xfrm>
            <a:off x="483625" y="562950"/>
            <a:ext cx="4012200" cy="4017600"/>
          </a:xfrm>
          <a:prstGeom prst="diamond">
            <a:avLst/>
          </a:prstGeom>
          <a:noFill/>
          <a:ln w="1143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 flipH="1">
            <a:off x="7164120" y="521231"/>
            <a:ext cx="6942408" cy="6942479"/>
          </a:xfrm>
          <a:custGeom>
            <a:avLst/>
            <a:gdLst/>
            <a:ahLst/>
            <a:cxnLst/>
            <a:rect l="l" t="t" r="r" b="b"/>
            <a:pathLst>
              <a:path w="193922" h="193924" extrusionOk="0">
                <a:moveTo>
                  <a:pt x="178905" y="124168"/>
                </a:moveTo>
                <a:lnTo>
                  <a:pt x="124167" y="178885"/>
                </a:lnTo>
                <a:cubicBezTo>
                  <a:pt x="109150" y="193923"/>
                  <a:pt x="84793" y="193923"/>
                  <a:pt x="69755" y="178885"/>
                </a:cubicBezTo>
                <a:lnTo>
                  <a:pt x="15038" y="124168"/>
                </a:lnTo>
                <a:cubicBezTo>
                  <a:pt x="0" y="109130"/>
                  <a:pt x="0" y="84773"/>
                  <a:pt x="15038" y="69735"/>
                </a:cubicBezTo>
                <a:lnTo>
                  <a:pt x="69755" y="15018"/>
                </a:lnTo>
                <a:cubicBezTo>
                  <a:pt x="84793" y="1"/>
                  <a:pt x="109150" y="1"/>
                  <a:pt x="124167" y="15018"/>
                </a:cubicBezTo>
                <a:lnTo>
                  <a:pt x="178905" y="69756"/>
                </a:lnTo>
                <a:cubicBezTo>
                  <a:pt x="193922" y="84773"/>
                  <a:pt x="193922" y="109130"/>
                  <a:pt x="178905" y="12416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140454" y="4317741"/>
            <a:ext cx="572763" cy="572710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4"/>
          <p:cNvGrpSpPr/>
          <p:nvPr/>
        </p:nvGrpSpPr>
        <p:grpSpPr>
          <a:xfrm>
            <a:off x="-1407021" y="76205"/>
            <a:ext cx="2408871" cy="2259820"/>
            <a:chOff x="-1407021" y="76205"/>
            <a:chExt cx="2408871" cy="2259820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-1407021" y="241660"/>
              <a:ext cx="2329791" cy="2094365"/>
              <a:chOff x="11125660" y="2009201"/>
              <a:chExt cx="1038093" cy="933234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620079" y="76205"/>
              <a:ext cx="381771" cy="381735"/>
            </a:xfrm>
            <a:custGeom>
              <a:avLst/>
              <a:gdLst/>
              <a:ahLst/>
              <a:cxnLst/>
              <a:rect l="l" t="t" r="r" b="b"/>
              <a:pathLst>
                <a:path w="10664" h="10663" extrusionOk="0">
                  <a:moveTo>
                    <a:pt x="692" y="4070"/>
                  </a:moveTo>
                  <a:lnTo>
                    <a:pt x="4091" y="692"/>
                  </a:lnTo>
                  <a:cubicBezTo>
                    <a:pt x="4782" y="0"/>
                    <a:pt x="5881" y="0"/>
                    <a:pt x="6573" y="692"/>
                  </a:cubicBezTo>
                  <a:lnTo>
                    <a:pt x="9971" y="4070"/>
                  </a:lnTo>
                  <a:cubicBezTo>
                    <a:pt x="10663" y="4762"/>
                    <a:pt x="10663" y="5881"/>
                    <a:pt x="9971" y="6573"/>
                  </a:cubicBezTo>
                  <a:lnTo>
                    <a:pt x="6573" y="9971"/>
                  </a:lnTo>
                  <a:cubicBezTo>
                    <a:pt x="5881" y="10663"/>
                    <a:pt x="4782" y="10663"/>
                    <a:pt x="4091" y="9971"/>
                  </a:cubicBezTo>
                  <a:lnTo>
                    <a:pt x="692" y="6573"/>
                  </a:lnTo>
                  <a:cubicBezTo>
                    <a:pt x="0" y="5881"/>
                    <a:pt x="0" y="4762"/>
                    <a:pt x="692" y="4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14375" y="1304875"/>
            <a:ext cx="7708500" cy="32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16613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7590349" y="3692850"/>
            <a:ext cx="1948881" cy="1948881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6731808" y="-3287664"/>
            <a:ext cx="6942408" cy="6942479"/>
          </a:xfrm>
          <a:custGeom>
            <a:avLst/>
            <a:gdLst/>
            <a:ahLst/>
            <a:cxnLst/>
            <a:rect l="l" t="t" r="r" b="b"/>
            <a:pathLst>
              <a:path w="193922" h="193924" extrusionOk="0">
                <a:moveTo>
                  <a:pt x="178905" y="124168"/>
                </a:moveTo>
                <a:lnTo>
                  <a:pt x="124167" y="178885"/>
                </a:lnTo>
                <a:cubicBezTo>
                  <a:pt x="109150" y="193923"/>
                  <a:pt x="84793" y="193923"/>
                  <a:pt x="69755" y="178885"/>
                </a:cubicBezTo>
                <a:lnTo>
                  <a:pt x="15038" y="124168"/>
                </a:lnTo>
                <a:cubicBezTo>
                  <a:pt x="0" y="109130"/>
                  <a:pt x="0" y="84773"/>
                  <a:pt x="15038" y="69735"/>
                </a:cubicBezTo>
                <a:lnTo>
                  <a:pt x="69755" y="15018"/>
                </a:lnTo>
                <a:cubicBezTo>
                  <a:pt x="84793" y="1"/>
                  <a:pt x="109150" y="1"/>
                  <a:pt x="124167" y="15018"/>
                </a:cubicBezTo>
                <a:lnTo>
                  <a:pt x="178905" y="69756"/>
                </a:lnTo>
                <a:cubicBezTo>
                  <a:pt x="193922" y="84773"/>
                  <a:pt x="193922" y="109130"/>
                  <a:pt x="178905" y="12416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-1407021" y="76205"/>
            <a:ext cx="2408871" cy="2259820"/>
            <a:chOff x="-1407021" y="76205"/>
            <a:chExt cx="2408871" cy="2259820"/>
          </a:xfrm>
        </p:grpSpPr>
        <p:grpSp>
          <p:nvGrpSpPr>
            <p:cNvPr id="49" name="Google Shape;49;p5"/>
            <p:cNvGrpSpPr/>
            <p:nvPr/>
          </p:nvGrpSpPr>
          <p:grpSpPr>
            <a:xfrm>
              <a:off x="-1407021" y="241660"/>
              <a:ext cx="2329791" cy="2094365"/>
              <a:chOff x="11125660" y="2009201"/>
              <a:chExt cx="1038093" cy="933234"/>
            </a:xfrm>
          </p:grpSpPr>
          <p:sp>
            <p:nvSpPr>
              <p:cNvPr id="50" name="Google Shape;50;p5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52;p5"/>
            <p:cNvSpPr/>
            <p:nvPr/>
          </p:nvSpPr>
          <p:spPr>
            <a:xfrm>
              <a:off x="620079" y="76205"/>
              <a:ext cx="381771" cy="381735"/>
            </a:xfrm>
            <a:custGeom>
              <a:avLst/>
              <a:gdLst/>
              <a:ahLst/>
              <a:cxnLst/>
              <a:rect l="l" t="t" r="r" b="b"/>
              <a:pathLst>
                <a:path w="10664" h="10663" extrusionOk="0">
                  <a:moveTo>
                    <a:pt x="692" y="4070"/>
                  </a:moveTo>
                  <a:lnTo>
                    <a:pt x="4091" y="692"/>
                  </a:lnTo>
                  <a:cubicBezTo>
                    <a:pt x="4782" y="0"/>
                    <a:pt x="5881" y="0"/>
                    <a:pt x="6573" y="692"/>
                  </a:cubicBezTo>
                  <a:lnTo>
                    <a:pt x="9971" y="4070"/>
                  </a:lnTo>
                  <a:cubicBezTo>
                    <a:pt x="10663" y="4762"/>
                    <a:pt x="10663" y="5881"/>
                    <a:pt x="9971" y="6573"/>
                  </a:cubicBezTo>
                  <a:lnTo>
                    <a:pt x="6573" y="9971"/>
                  </a:lnTo>
                  <a:cubicBezTo>
                    <a:pt x="5881" y="10663"/>
                    <a:pt x="4782" y="10663"/>
                    <a:pt x="4091" y="9971"/>
                  </a:cubicBezTo>
                  <a:lnTo>
                    <a:pt x="692" y="6573"/>
                  </a:lnTo>
                  <a:cubicBezTo>
                    <a:pt x="0" y="5881"/>
                    <a:pt x="0" y="4762"/>
                    <a:pt x="692" y="4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5"/>
          <p:cNvGrpSpPr/>
          <p:nvPr/>
        </p:nvGrpSpPr>
        <p:grpSpPr>
          <a:xfrm>
            <a:off x="5574888" y="-566801"/>
            <a:ext cx="1231753" cy="1232417"/>
            <a:chOff x="6523105" y="5803858"/>
            <a:chExt cx="1326605" cy="1327321"/>
          </a:xfrm>
        </p:grpSpPr>
        <p:sp>
          <p:nvSpPr>
            <p:cNvPr id="54" name="Google Shape;54;p5"/>
            <p:cNvSpPr/>
            <p:nvPr/>
          </p:nvSpPr>
          <p:spPr>
            <a:xfrm>
              <a:off x="6523105" y="5803858"/>
              <a:ext cx="1326605" cy="1327321"/>
            </a:xfrm>
            <a:custGeom>
              <a:avLst/>
              <a:gdLst/>
              <a:ahLst/>
              <a:cxnLst/>
              <a:rect l="l" t="t" r="r" b="b"/>
              <a:pathLst>
                <a:path w="37056" h="37076" extrusionOk="0">
                  <a:moveTo>
                    <a:pt x="2402" y="14204"/>
                  </a:moveTo>
                  <a:lnTo>
                    <a:pt x="14184" y="2422"/>
                  </a:lnTo>
                  <a:cubicBezTo>
                    <a:pt x="16585" y="1"/>
                    <a:pt x="20472" y="1"/>
                    <a:pt x="22873" y="2422"/>
                  </a:cubicBezTo>
                  <a:lnTo>
                    <a:pt x="34654" y="14204"/>
                  </a:lnTo>
                  <a:cubicBezTo>
                    <a:pt x="37056" y="16605"/>
                    <a:pt x="37056" y="20471"/>
                    <a:pt x="34654" y="22872"/>
                  </a:cubicBezTo>
                  <a:lnTo>
                    <a:pt x="22873" y="34675"/>
                  </a:lnTo>
                  <a:cubicBezTo>
                    <a:pt x="20472" y="37076"/>
                    <a:pt x="16585" y="37076"/>
                    <a:pt x="14184" y="34675"/>
                  </a:cubicBezTo>
                  <a:lnTo>
                    <a:pt x="2402" y="22872"/>
                  </a:lnTo>
                  <a:cubicBezTo>
                    <a:pt x="1" y="20471"/>
                    <a:pt x="1" y="16605"/>
                    <a:pt x="2402" y="14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19050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6883718" y="6179758"/>
              <a:ext cx="585724" cy="585724"/>
            </a:xfrm>
            <a:custGeom>
              <a:avLst/>
              <a:gdLst/>
              <a:ahLst/>
              <a:cxnLst/>
              <a:rect l="l" t="t" r="r" b="b"/>
              <a:pathLst>
                <a:path w="16361" h="16361" extrusionOk="0">
                  <a:moveTo>
                    <a:pt x="1059" y="6247"/>
                  </a:moveTo>
                  <a:lnTo>
                    <a:pt x="6268" y="1059"/>
                  </a:lnTo>
                  <a:cubicBezTo>
                    <a:pt x="7326" y="0"/>
                    <a:pt x="9035" y="0"/>
                    <a:pt x="10114" y="1059"/>
                  </a:cubicBezTo>
                  <a:lnTo>
                    <a:pt x="15303" y="6247"/>
                  </a:lnTo>
                  <a:cubicBezTo>
                    <a:pt x="16361" y="7326"/>
                    <a:pt x="16361" y="9035"/>
                    <a:pt x="15303" y="10093"/>
                  </a:cubicBezTo>
                  <a:lnTo>
                    <a:pt x="10114" y="15303"/>
                  </a:lnTo>
                  <a:cubicBezTo>
                    <a:pt x="9035" y="16361"/>
                    <a:pt x="7326" y="16361"/>
                    <a:pt x="6268" y="15303"/>
                  </a:cubicBezTo>
                  <a:lnTo>
                    <a:pt x="1059" y="10093"/>
                  </a:lnTo>
                  <a:cubicBezTo>
                    <a:pt x="0" y="9035"/>
                    <a:pt x="0" y="7326"/>
                    <a:pt x="1059" y="624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66675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4450067" y="2840850"/>
            <a:ext cx="27504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724317" y="2840850"/>
            <a:ext cx="27504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724331" y="2371725"/>
            <a:ext cx="27504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4450083" y="2371725"/>
            <a:ext cx="27504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3258090" y="4238916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8653141" y="1713392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6"/>
          <p:cNvGrpSpPr/>
          <p:nvPr/>
        </p:nvGrpSpPr>
        <p:grpSpPr>
          <a:xfrm>
            <a:off x="-309683" y="4133683"/>
            <a:ext cx="1326605" cy="1327321"/>
            <a:chOff x="6523105" y="5803858"/>
            <a:chExt cx="1326605" cy="1327321"/>
          </a:xfrm>
        </p:grpSpPr>
        <p:sp>
          <p:nvSpPr>
            <p:cNvPr id="66" name="Google Shape;66;p6"/>
            <p:cNvSpPr/>
            <p:nvPr/>
          </p:nvSpPr>
          <p:spPr>
            <a:xfrm>
              <a:off x="6523105" y="5803858"/>
              <a:ext cx="1326605" cy="1327321"/>
            </a:xfrm>
            <a:custGeom>
              <a:avLst/>
              <a:gdLst/>
              <a:ahLst/>
              <a:cxnLst/>
              <a:rect l="l" t="t" r="r" b="b"/>
              <a:pathLst>
                <a:path w="37056" h="37076" extrusionOk="0">
                  <a:moveTo>
                    <a:pt x="2402" y="14204"/>
                  </a:moveTo>
                  <a:lnTo>
                    <a:pt x="14184" y="2422"/>
                  </a:lnTo>
                  <a:cubicBezTo>
                    <a:pt x="16585" y="1"/>
                    <a:pt x="20472" y="1"/>
                    <a:pt x="22873" y="2422"/>
                  </a:cubicBezTo>
                  <a:lnTo>
                    <a:pt x="34654" y="14204"/>
                  </a:lnTo>
                  <a:cubicBezTo>
                    <a:pt x="37056" y="16605"/>
                    <a:pt x="37056" y="20471"/>
                    <a:pt x="34654" y="22872"/>
                  </a:cubicBezTo>
                  <a:lnTo>
                    <a:pt x="22873" y="34675"/>
                  </a:lnTo>
                  <a:cubicBezTo>
                    <a:pt x="20472" y="37076"/>
                    <a:pt x="16585" y="37076"/>
                    <a:pt x="14184" y="34675"/>
                  </a:cubicBezTo>
                  <a:lnTo>
                    <a:pt x="2402" y="22872"/>
                  </a:lnTo>
                  <a:cubicBezTo>
                    <a:pt x="1" y="20471"/>
                    <a:pt x="1" y="16605"/>
                    <a:pt x="2402" y="14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19050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6883718" y="6179758"/>
              <a:ext cx="585724" cy="585724"/>
            </a:xfrm>
            <a:custGeom>
              <a:avLst/>
              <a:gdLst/>
              <a:ahLst/>
              <a:cxnLst/>
              <a:rect l="l" t="t" r="r" b="b"/>
              <a:pathLst>
                <a:path w="16361" h="16361" extrusionOk="0">
                  <a:moveTo>
                    <a:pt x="1059" y="6247"/>
                  </a:moveTo>
                  <a:lnTo>
                    <a:pt x="6268" y="1059"/>
                  </a:lnTo>
                  <a:cubicBezTo>
                    <a:pt x="7326" y="0"/>
                    <a:pt x="9035" y="0"/>
                    <a:pt x="10114" y="1059"/>
                  </a:cubicBezTo>
                  <a:lnTo>
                    <a:pt x="15303" y="6247"/>
                  </a:lnTo>
                  <a:cubicBezTo>
                    <a:pt x="16361" y="7326"/>
                    <a:pt x="16361" y="9035"/>
                    <a:pt x="15303" y="10093"/>
                  </a:cubicBezTo>
                  <a:lnTo>
                    <a:pt x="10114" y="15303"/>
                  </a:lnTo>
                  <a:cubicBezTo>
                    <a:pt x="9035" y="16361"/>
                    <a:pt x="7326" y="16361"/>
                    <a:pt x="6268" y="15303"/>
                  </a:cubicBezTo>
                  <a:lnTo>
                    <a:pt x="1059" y="10093"/>
                  </a:lnTo>
                  <a:cubicBezTo>
                    <a:pt x="0" y="9035"/>
                    <a:pt x="0" y="7326"/>
                    <a:pt x="1059" y="624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66675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6"/>
          <p:cNvSpPr/>
          <p:nvPr/>
        </p:nvSpPr>
        <p:spPr>
          <a:xfrm>
            <a:off x="7662445" y="-143765"/>
            <a:ext cx="775142" cy="774390"/>
          </a:xfrm>
          <a:custGeom>
            <a:avLst/>
            <a:gdLst/>
            <a:ahLst/>
            <a:cxnLst/>
            <a:rect l="l" t="t" r="r" b="b"/>
            <a:pathLst>
              <a:path w="21652" h="21631" extrusionOk="0">
                <a:moveTo>
                  <a:pt x="1405" y="8282"/>
                </a:moveTo>
                <a:lnTo>
                  <a:pt x="8283" y="1404"/>
                </a:lnTo>
                <a:cubicBezTo>
                  <a:pt x="9687" y="0"/>
                  <a:pt x="11945" y="0"/>
                  <a:pt x="13349" y="1404"/>
                </a:cubicBezTo>
                <a:lnTo>
                  <a:pt x="20248" y="8282"/>
                </a:lnTo>
                <a:cubicBezTo>
                  <a:pt x="21652" y="9686"/>
                  <a:pt x="21652" y="11945"/>
                  <a:pt x="20248" y="13349"/>
                </a:cubicBezTo>
                <a:lnTo>
                  <a:pt x="13349" y="20227"/>
                </a:lnTo>
                <a:cubicBezTo>
                  <a:pt x="11945" y="21631"/>
                  <a:pt x="9687" y="21631"/>
                  <a:pt x="8283" y="20227"/>
                </a:cubicBezTo>
                <a:lnTo>
                  <a:pt x="1405" y="13349"/>
                </a:lnTo>
                <a:cubicBezTo>
                  <a:pt x="1" y="11945"/>
                  <a:pt x="1" y="9686"/>
                  <a:pt x="1405" y="828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94941" y="348630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1335868" y="686194"/>
            <a:ext cx="650729" cy="650886"/>
            <a:chOff x="1347125" y="349025"/>
            <a:chExt cx="4978800" cy="4980000"/>
          </a:xfrm>
        </p:grpSpPr>
        <p:sp>
          <p:nvSpPr>
            <p:cNvPr id="39" name="Google Shape;39;p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246147" y="3433400"/>
            <a:ext cx="501000" cy="5010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2489650" y="2091038"/>
            <a:ext cx="56793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2489650" y="305246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/>
          <p:nvPr/>
        </p:nvSpPr>
        <p:spPr>
          <a:xfrm rot="2539751">
            <a:off x="7373540" y="-3610679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rot="9266724">
            <a:off x="7693752" y="915166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/>
          <p:nvPr/>
        </p:nvSpPr>
        <p:spPr>
          <a:xfrm>
            <a:off x="5738115" y="3943641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233041" y="348630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1499550" y="1371600"/>
            <a:ext cx="6144900" cy="23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8003970" y="170360"/>
            <a:ext cx="2501251" cy="2401390"/>
            <a:chOff x="8003970" y="170360"/>
            <a:chExt cx="2501251" cy="2401390"/>
          </a:xfrm>
        </p:grpSpPr>
        <p:grpSp>
          <p:nvGrpSpPr>
            <p:cNvPr id="89" name="Google Shape;89;p8"/>
            <p:cNvGrpSpPr/>
            <p:nvPr/>
          </p:nvGrpSpPr>
          <p:grpSpPr>
            <a:xfrm flipH="1">
              <a:off x="8175429" y="477385"/>
              <a:ext cx="2329791" cy="2094365"/>
              <a:chOff x="11125660" y="2009201"/>
              <a:chExt cx="1038093" cy="933234"/>
            </a:xfrm>
          </p:grpSpPr>
          <p:sp>
            <p:nvSpPr>
              <p:cNvPr id="90" name="Google Shape;90;p8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8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" name="Google Shape;92;p8"/>
            <p:cNvSpPr/>
            <p:nvPr/>
          </p:nvSpPr>
          <p:spPr>
            <a:xfrm>
              <a:off x="8003970" y="170360"/>
              <a:ext cx="775142" cy="774390"/>
            </a:xfrm>
            <a:custGeom>
              <a:avLst/>
              <a:gdLst/>
              <a:ahLst/>
              <a:cxnLst/>
              <a:rect l="l" t="t" r="r" b="b"/>
              <a:pathLst>
                <a:path w="21652" h="21631" extrusionOk="0">
                  <a:moveTo>
                    <a:pt x="1405" y="8282"/>
                  </a:moveTo>
                  <a:lnTo>
                    <a:pt x="8283" y="1404"/>
                  </a:lnTo>
                  <a:cubicBezTo>
                    <a:pt x="9687" y="0"/>
                    <a:pt x="11945" y="0"/>
                    <a:pt x="13349" y="1404"/>
                  </a:cubicBezTo>
                  <a:lnTo>
                    <a:pt x="20248" y="8282"/>
                  </a:lnTo>
                  <a:cubicBezTo>
                    <a:pt x="21652" y="9686"/>
                    <a:pt x="21652" y="11945"/>
                    <a:pt x="20248" y="13349"/>
                  </a:cubicBezTo>
                  <a:lnTo>
                    <a:pt x="13349" y="20227"/>
                  </a:lnTo>
                  <a:cubicBezTo>
                    <a:pt x="11945" y="21631"/>
                    <a:pt x="9687" y="21631"/>
                    <a:pt x="8283" y="20227"/>
                  </a:cubicBezTo>
                  <a:lnTo>
                    <a:pt x="1405" y="13349"/>
                  </a:lnTo>
                  <a:cubicBezTo>
                    <a:pt x="1" y="11945"/>
                    <a:pt x="1" y="9686"/>
                    <a:pt x="1405" y="82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1817" y="3543133"/>
            <a:ext cx="1326605" cy="1327321"/>
            <a:chOff x="6523105" y="5803858"/>
            <a:chExt cx="1326605" cy="1327321"/>
          </a:xfrm>
        </p:grpSpPr>
        <p:sp>
          <p:nvSpPr>
            <p:cNvPr id="94" name="Google Shape;94;p8"/>
            <p:cNvSpPr/>
            <p:nvPr/>
          </p:nvSpPr>
          <p:spPr>
            <a:xfrm>
              <a:off x="6523105" y="5803858"/>
              <a:ext cx="1326605" cy="1327321"/>
            </a:xfrm>
            <a:custGeom>
              <a:avLst/>
              <a:gdLst/>
              <a:ahLst/>
              <a:cxnLst/>
              <a:rect l="l" t="t" r="r" b="b"/>
              <a:pathLst>
                <a:path w="37056" h="37076" extrusionOk="0">
                  <a:moveTo>
                    <a:pt x="2402" y="14204"/>
                  </a:moveTo>
                  <a:lnTo>
                    <a:pt x="14184" y="2422"/>
                  </a:lnTo>
                  <a:cubicBezTo>
                    <a:pt x="16585" y="1"/>
                    <a:pt x="20472" y="1"/>
                    <a:pt x="22873" y="2422"/>
                  </a:cubicBezTo>
                  <a:lnTo>
                    <a:pt x="34654" y="14204"/>
                  </a:lnTo>
                  <a:cubicBezTo>
                    <a:pt x="37056" y="16605"/>
                    <a:pt x="37056" y="20471"/>
                    <a:pt x="34654" y="22872"/>
                  </a:cubicBezTo>
                  <a:lnTo>
                    <a:pt x="22873" y="34675"/>
                  </a:lnTo>
                  <a:cubicBezTo>
                    <a:pt x="20472" y="37076"/>
                    <a:pt x="16585" y="37076"/>
                    <a:pt x="14184" y="34675"/>
                  </a:cubicBezTo>
                  <a:lnTo>
                    <a:pt x="2402" y="22872"/>
                  </a:lnTo>
                  <a:cubicBezTo>
                    <a:pt x="1" y="20471"/>
                    <a:pt x="1" y="16605"/>
                    <a:pt x="2402" y="14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19050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6883718" y="6179758"/>
              <a:ext cx="585724" cy="585724"/>
            </a:xfrm>
            <a:custGeom>
              <a:avLst/>
              <a:gdLst/>
              <a:ahLst/>
              <a:cxnLst/>
              <a:rect l="l" t="t" r="r" b="b"/>
              <a:pathLst>
                <a:path w="16361" h="16361" extrusionOk="0">
                  <a:moveTo>
                    <a:pt x="1059" y="6247"/>
                  </a:moveTo>
                  <a:lnTo>
                    <a:pt x="6268" y="1059"/>
                  </a:lnTo>
                  <a:cubicBezTo>
                    <a:pt x="7326" y="0"/>
                    <a:pt x="9035" y="0"/>
                    <a:pt x="10114" y="1059"/>
                  </a:cubicBezTo>
                  <a:lnTo>
                    <a:pt x="15303" y="6247"/>
                  </a:lnTo>
                  <a:cubicBezTo>
                    <a:pt x="16361" y="7326"/>
                    <a:pt x="16361" y="9035"/>
                    <a:pt x="15303" y="10093"/>
                  </a:cubicBezTo>
                  <a:lnTo>
                    <a:pt x="10114" y="15303"/>
                  </a:lnTo>
                  <a:cubicBezTo>
                    <a:pt x="9035" y="16361"/>
                    <a:pt x="7326" y="16361"/>
                    <a:pt x="6268" y="15303"/>
                  </a:cubicBezTo>
                  <a:lnTo>
                    <a:pt x="1059" y="10093"/>
                  </a:lnTo>
                  <a:cubicBezTo>
                    <a:pt x="0" y="9035"/>
                    <a:pt x="0" y="7326"/>
                    <a:pt x="1059" y="624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66675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1998600" y="852175"/>
            <a:ext cx="5146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1"/>
          </p:nvPr>
        </p:nvSpPr>
        <p:spPr>
          <a:xfrm>
            <a:off x="1998600" y="2422075"/>
            <a:ext cx="5146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948395" y="3282710"/>
            <a:ext cx="6942408" cy="6942479"/>
          </a:xfrm>
          <a:custGeom>
            <a:avLst/>
            <a:gdLst/>
            <a:ahLst/>
            <a:cxnLst/>
            <a:rect l="l" t="t" r="r" b="b"/>
            <a:pathLst>
              <a:path w="193922" h="193924" extrusionOk="0">
                <a:moveTo>
                  <a:pt x="178905" y="124168"/>
                </a:moveTo>
                <a:lnTo>
                  <a:pt x="124167" y="178885"/>
                </a:lnTo>
                <a:cubicBezTo>
                  <a:pt x="109150" y="193923"/>
                  <a:pt x="84793" y="193923"/>
                  <a:pt x="69755" y="178885"/>
                </a:cubicBezTo>
                <a:lnTo>
                  <a:pt x="15038" y="124168"/>
                </a:lnTo>
                <a:cubicBezTo>
                  <a:pt x="0" y="109130"/>
                  <a:pt x="0" y="84773"/>
                  <a:pt x="15038" y="69735"/>
                </a:cubicBezTo>
                <a:lnTo>
                  <a:pt x="69755" y="15018"/>
                </a:lnTo>
                <a:cubicBezTo>
                  <a:pt x="84793" y="1"/>
                  <a:pt x="109150" y="1"/>
                  <a:pt x="124167" y="15018"/>
                </a:cubicBezTo>
                <a:lnTo>
                  <a:pt x="178905" y="69756"/>
                </a:lnTo>
                <a:cubicBezTo>
                  <a:pt x="193922" y="84773"/>
                  <a:pt x="193922" y="109130"/>
                  <a:pt x="178905" y="12416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5050990" y="-1276059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8270670" y="1351460"/>
            <a:ext cx="775142" cy="774390"/>
          </a:xfrm>
          <a:custGeom>
            <a:avLst/>
            <a:gdLst/>
            <a:ahLst/>
            <a:cxnLst/>
            <a:rect l="l" t="t" r="r" b="b"/>
            <a:pathLst>
              <a:path w="21652" h="21631" extrusionOk="0">
                <a:moveTo>
                  <a:pt x="1405" y="8282"/>
                </a:moveTo>
                <a:lnTo>
                  <a:pt x="8283" y="1404"/>
                </a:lnTo>
                <a:cubicBezTo>
                  <a:pt x="9687" y="0"/>
                  <a:pt x="11945" y="0"/>
                  <a:pt x="13349" y="1404"/>
                </a:cubicBezTo>
                <a:lnTo>
                  <a:pt x="20248" y="8282"/>
                </a:lnTo>
                <a:cubicBezTo>
                  <a:pt x="21652" y="9686"/>
                  <a:pt x="21652" y="11945"/>
                  <a:pt x="20248" y="13349"/>
                </a:cubicBezTo>
                <a:lnTo>
                  <a:pt x="13349" y="20227"/>
                </a:lnTo>
                <a:cubicBezTo>
                  <a:pt x="11945" y="21631"/>
                  <a:pt x="9687" y="21631"/>
                  <a:pt x="8283" y="20227"/>
                </a:cubicBezTo>
                <a:lnTo>
                  <a:pt x="1405" y="13349"/>
                </a:lnTo>
                <a:cubicBezTo>
                  <a:pt x="1" y="11945"/>
                  <a:pt x="1" y="9686"/>
                  <a:pt x="1405" y="828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9"/>
          <p:cNvGrpSpPr/>
          <p:nvPr/>
        </p:nvGrpSpPr>
        <p:grpSpPr>
          <a:xfrm>
            <a:off x="2297817" y="3744783"/>
            <a:ext cx="1326605" cy="1327321"/>
            <a:chOff x="6523105" y="5803858"/>
            <a:chExt cx="1326605" cy="1327321"/>
          </a:xfrm>
        </p:grpSpPr>
        <p:sp>
          <p:nvSpPr>
            <p:cNvPr id="104" name="Google Shape;104;p9"/>
            <p:cNvSpPr/>
            <p:nvPr/>
          </p:nvSpPr>
          <p:spPr>
            <a:xfrm>
              <a:off x="6523105" y="5803858"/>
              <a:ext cx="1326605" cy="1327321"/>
            </a:xfrm>
            <a:custGeom>
              <a:avLst/>
              <a:gdLst/>
              <a:ahLst/>
              <a:cxnLst/>
              <a:rect l="l" t="t" r="r" b="b"/>
              <a:pathLst>
                <a:path w="37056" h="37076" extrusionOk="0">
                  <a:moveTo>
                    <a:pt x="2402" y="14204"/>
                  </a:moveTo>
                  <a:lnTo>
                    <a:pt x="14184" y="2422"/>
                  </a:lnTo>
                  <a:cubicBezTo>
                    <a:pt x="16585" y="1"/>
                    <a:pt x="20472" y="1"/>
                    <a:pt x="22873" y="2422"/>
                  </a:cubicBezTo>
                  <a:lnTo>
                    <a:pt x="34654" y="14204"/>
                  </a:lnTo>
                  <a:cubicBezTo>
                    <a:pt x="37056" y="16605"/>
                    <a:pt x="37056" y="20471"/>
                    <a:pt x="34654" y="22872"/>
                  </a:cubicBezTo>
                  <a:lnTo>
                    <a:pt x="22873" y="34675"/>
                  </a:lnTo>
                  <a:cubicBezTo>
                    <a:pt x="20472" y="37076"/>
                    <a:pt x="16585" y="37076"/>
                    <a:pt x="14184" y="34675"/>
                  </a:cubicBezTo>
                  <a:lnTo>
                    <a:pt x="2402" y="22872"/>
                  </a:lnTo>
                  <a:cubicBezTo>
                    <a:pt x="1" y="20471"/>
                    <a:pt x="1" y="16605"/>
                    <a:pt x="2402" y="14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19050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6883718" y="6179758"/>
              <a:ext cx="585724" cy="585724"/>
            </a:xfrm>
            <a:custGeom>
              <a:avLst/>
              <a:gdLst/>
              <a:ahLst/>
              <a:cxnLst/>
              <a:rect l="l" t="t" r="r" b="b"/>
              <a:pathLst>
                <a:path w="16361" h="16361" extrusionOk="0">
                  <a:moveTo>
                    <a:pt x="1059" y="6247"/>
                  </a:moveTo>
                  <a:lnTo>
                    <a:pt x="6268" y="1059"/>
                  </a:lnTo>
                  <a:cubicBezTo>
                    <a:pt x="7326" y="0"/>
                    <a:pt x="9035" y="0"/>
                    <a:pt x="10114" y="1059"/>
                  </a:cubicBezTo>
                  <a:lnTo>
                    <a:pt x="15303" y="6247"/>
                  </a:lnTo>
                  <a:cubicBezTo>
                    <a:pt x="16361" y="7326"/>
                    <a:pt x="16361" y="9035"/>
                    <a:pt x="15303" y="10093"/>
                  </a:cubicBezTo>
                  <a:lnTo>
                    <a:pt x="10114" y="15303"/>
                  </a:lnTo>
                  <a:cubicBezTo>
                    <a:pt x="9035" y="16361"/>
                    <a:pt x="7326" y="16361"/>
                    <a:pt x="6268" y="15303"/>
                  </a:cubicBezTo>
                  <a:lnTo>
                    <a:pt x="1059" y="10093"/>
                  </a:lnTo>
                  <a:cubicBezTo>
                    <a:pt x="0" y="9035"/>
                    <a:pt x="0" y="7326"/>
                    <a:pt x="1059" y="624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66675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9"/>
          <p:cNvGrpSpPr/>
          <p:nvPr/>
        </p:nvGrpSpPr>
        <p:grpSpPr>
          <a:xfrm>
            <a:off x="-740271" y="152405"/>
            <a:ext cx="2408871" cy="2259820"/>
            <a:chOff x="-1407021" y="76205"/>
            <a:chExt cx="2408871" cy="2259820"/>
          </a:xfrm>
        </p:grpSpPr>
        <p:grpSp>
          <p:nvGrpSpPr>
            <p:cNvPr id="107" name="Google Shape;107;p9"/>
            <p:cNvGrpSpPr/>
            <p:nvPr/>
          </p:nvGrpSpPr>
          <p:grpSpPr>
            <a:xfrm>
              <a:off x="-1407021" y="241660"/>
              <a:ext cx="2329791" cy="2094365"/>
              <a:chOff x="11125660" y="2009201"/>
              <a:chExt cx="1038093" cy="933234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110;p9"/>
            <p:cNvSpPr/>
            <p:nvPr/>
          </p:nvSpPr>
          <p:spPr>
            <a:xfrm>
              <a:off x="620079" y="76205"/>
              <a:ext cx="381771" cy="381735"/>
            </a:xfrm>
            <a:custGeom>
              <a:avLst/>
              <a:gdLst/>
              <a:ahLst/>
              <a:cxnLst/>
              <a:rect l="l" t="t" r="r" b="b"/>
              <a:pathLst>
                <a:path w="10664" h="10663" extrusionOk="0">
                  <a:moveTo>
                    <a:pt x="692" y="4070"/>
                  </a:moveTo>
                  <a:lnTo>
                    <a:pt x="4091" y="692"/>
                  </a:lnTo>
                  <a:cubicBezTo>
                    <a:pt x="4782" y="0"/>
                    <a:pt x="5881" y="0"/>
                    <a:pt x="6573" y="692"/>
                  </a:cubicBezTo>
                  <a:lnTo>
                    <a:pt x="9971" y="4070"/>
                  </a:lnTo>
                  <a:cubicBezTo>
                    <a:pt x="10663" y="4762"/>
                    <a:pt x="10663" y="5881"/>
                    <a:pt x="9971" y="6573"/>
                  </a:cubicBezTo>
                  <a:lnTo>
                    <a:pt x="6573" y="9971"/>
                  </a:lnTo>
                  <a:cubicBezTo>
                    <a:pt x="5881" y="10663"/>
                    <a:pt x="4782" y="10663"/>
                    <a:pt x="4091" y="9971"/>
                  </a:cubicBezTo>
                  <a:lnTo>
                    <a:pt x="692" y="6573"/>
                  </a:lnTo>
                  <a:cubicBezTo>
                    <a:pt x="0" y="5881"/>
                    <a:pt x="0" y="4762"/>
                    <a:pt x="692" y="4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/>
          <p:nvPr/>
        </p:nvSpPr>
        <p:spPr>
          <a:xfrm>
            <a:off x="7753890" y="2429166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8423991" y="1903892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7490995" y="4216910"/>
            <a:ext cx="775142" cy="774390"/>
          </a:xfrm>
          <a:custGeom>
            <a:avLst/>
            <a:gdLst/>
            <a:ahLst/>
            <a:cxnLst/>
            <a:rect l="l" t="t" r="r" b="b"/>
            <a:pathLst>
              <a:path w="21652" h="21631" extrusionOk="0">
                <a:moveTo>
                  <a:pt x="1405" y="8282"/>
                </a:moveTo>
                <a:lnTo>
                  <a:pt x="8283" y="1404"/>
                </a:lnTo>
                <a:cubicBezTo>
                  <a:pt x="9687" y="0"/>
                  <a:pt x="11945" y="0"/>
                  <a:pt x="13349" y="1404"/>
                </a:cubicBezTo>
                <a:lnTo>
                  <a:pt x="20248" y="8282"/>
                </a:lnTo>
                <a:cubicBezTo>
                  <a:pt x="21652" y="9686"/>
                  <a:pt x="21652" y="11945"/>
                  <a:pt x="20248" y="13349"/>
                </a:cubicBezTo>
                <a:lnTo>
                  <a:pt x="13349" y="20227"/>
                </a:lnTo>
                <a:cubicBezTo>
                  <a:pt x="11945" y="21631"/>
                  <a:pt x="9687" y="21631"/>
                  <a:pt x="8283" y="20227"/>
                </a:cubicBezTo>
                <a:lnTo>
                  <a:pt x="1405" y="13349"/>
                </a:lnTo>
                <a:cubicBezTo>
                  <a:pt x="1" y="11945"/>
                  <a:pt x="1" y="9686"/>
                  <a:pt x="1405" y="828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0"/>
          <p:cNvSpPr/>
          <p:nvPr/>
        </p:nvSpPr>
        <p:spPr>
          <a:xfrm>
            <a:off x="194941" y="348630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4944770" y="1528436"/>
            <a:ext cx="6942408" cy="6942479"/>
          </a:xfrm>
          <a:custGeom>
            <a:avLst/>
            <a:gdLst/>
            <a:ahLst/>
            <a:cxnLst/>
            <a:rect l="l" t="t" r="r" b="b"/>
            <a:pathLst>
              <a:path w="193922" h="193924" extrusionOk="0">
                <a:moveTo>
                  <a:pt x="178905" y="124168"/>
                </a:moveTo>
                <a:lnTo>
                  <a:pt x="124167" y="178885"/>
                </a:lnTo>
                <a:cubicBezTo>
                  <a:pt x="109150" y="193923"/>
                  <a:pt x="84793" y="193923"/>
                  <a:pt x="69755" y="178885"/>
                </a:cubicBezTo>
                <a:lnTo>
                  <a:pt x="15038" y="124168"/>
                </a:lnTo>
                <a:cubicBezTo>
                  <a:pt x="0" y="109130"/>
                  <a:pt x="0" y="84773"/>
                  <a:pt x="15038" y="69735"/>
                </a:cubicBezTo>
                <a:lnTo>
                  <a:pt x="69755" y="15018"/>
                </a:lnTo>
                <a:cubicBezTo>
                  <a:pt x="84793" y="1"/>
                  <a:pt x="109150" y="1"/>
                  <a:pt x="124167" y="15018"/>
                </a:cubicBezTo>
                <a:lnTo>
                  <a:pt x="178905" y="69756"/>
                </a:lnTo>
                <a:cubicBezTo>
                  <a:pt x="193922" y="84773"/>
                  <a:pt x="193922" y="109130"/>
                  <a:pt x="178905" y="12416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7680851" y="-862450"/>
            <a:ext cx="2205417" cy="220541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194941" y="4041980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338000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3" hasCustomPrompt="1"/>
          </p:nvPr>
        </p:nvSpPr>
        <p:spPr>
          <a:xfrm>
            <a:off x="796200" y="2480913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4" hasCustomPrompt="1"/>
          </p:nvPr>
        </p:nvSpPr>
        <p:spPr>
          <a:xfrm>
            <a:off x="796200" y="362382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5" hasCustomPrompt="1"/>
          </p:nvPr>
        </p:nvSpPr>
        <p:spPr>
          <a:xfrm>
            <a:off x="3562150" y="2480913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6" hasCustomPrompt="1"/>
          </p:nvPr>
        </p:nvSpPr>
        <p:spPr>
          <a:xfrm>
            <a:off x="3562150" y="1338000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7" hasCustomPrompt="1"/>
          </p:nvPr>
        </p:nvSpPr>
        <p:spPr>
          <a:xfrm>
            <a:off x="3562150" y="362382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"/>
          </p:nvPr>
        </p:nvSpPr>
        <p:spPr>
          <a:xfrm>
            <a:off x="796200" y="17803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8"/>
          </p:nvPr>
        </p:nvSpPr>
        <p:spPr>
          <a:xfrm>
            <a:off x="796200" y="4066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9"/>
          </p:nvPr>
        </p:nvSpPr>
        <p:spPr>
          <a:xfrm>
            <a:off x="3562150" y="17803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3"/>
          </p:nvPr>
        </p:nvSpPr>
        <p:spPr>
          <a:xfrm>
            <a:off x="796200" y="292326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4"/>
          </p:nvPr>
        </p:nvSpPr>
        <p:spPr>
          <a:xfrm>
            <a:off x="3562150" y="292326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5"/>
          </p:nvPr>
        </p:nvSpPr>
        <p:spPr>
          <a:xfrm>
            <a:off x="3562150" y="4066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/>
          <p:nvPr/>
        </p:nvSpPr>
        <p:spPr>
          <a:xfrm>
            <a:off x="7644490" y="-920697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7161073" y="253162"/>
            <a:ext cx="573237" cy="572681"/>
          </a:xfrm>
          <a:custGeom>
            <a:avLst/>
            <a:gdLst/>
            <a:ahLst/>
            <a:cxnLst/>
            <a:rect l="l" t="t" r="r" b="b"/>
            <a:pathLst>
              <a:path w="21652" h="21631" extrusionOk="0">
                <a:moveTo>
                  <a:pt x="1405" y="8282"/>
                </a:moveTo>
                <a:lnTo>
                  <a:pt x="8283" y="1404"/>
                </a:lnTo>
                <a:cubicBezTo>
                  <a:pt x="9687" y="0"/>
                  <a:pt x="11945" y="0"/>
                  <a:pt x="13349" y="1404"/>
                </a:cubicBezTo>
                <a:lnTo>
                  <a:pt x="20248" y="8282"/>
                </a:lnTo>
                <a:cubicBezTo>
                  <a:pt x="21652" y="9686"/>
                  <a:pt x="21652" y="11945"/>
                  <a:pt x="20248" y="13349"/>
                </a:cubicBezTo>
                <a:lnTo>
                  <a:pt x="13349" y="20227"/>
                </a:lnTo>
                <a:cubicBezTo>
                  <a:pt x="11945" y="21631"/>
                  <a:pt x="9687" y="21631"/>
                  <a:pt x="8283" y="20227"/>
                </a:cubicBezTo>
                <a:lnTo>
                  <a:pt x="1405" y="13349"/>
                </a:lnTo>
                <a:cubicBezTo>
                  <a:pt x="1" y="11945"/>
                  <a:pt x="1" y="9686"/>
                  <a:pt x="1405" y="828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5"/>
          <p:cNvGrpSpPr/>
          <p:nvPr/>
        </p:nvGrpSpPr>
        <p:grpSpPr>
          <a:xfrm flipH="1">
            <a:off x="-226863" y="3759871"/>
            <a:ext cx="2630763" cy="2488429"/>
            <a:chOff x="4799404" y="-4057517"/>
            <a:chExt cx="2630763" cy="2488429"/>
          </a:xfrm>
        </p:grpSpPr>
        <p:grpSp>
          <p:nvGrpSpPr>
            <p:cNvPr id="167" name="Google Shape;167;p15"/>
            <p:cNvGrpSpPr/>
            <p:nvPr/>
          </p:nvGrpSpPr>
          <p:grpSpPr>
            <a:xfrm>
              <a:off x="4799404" y="-3663452"/>
              <a:ext cx="2329791" cy="2094365"/>
              <a:chOff x="11125660" y="2009201"/>
              <a:chExt cx="1038093" cy="933234"/>
            </a:xfrm>
          </p:grpSpPr>
          <p:sp>
            <p:nvSpPr>
              <p:cNvPr id="168" name="Google Shape;168;p15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" name="Google Shape;170;p15"/>
            <p:cNvSpPr/>
            <p:nvPr/>
          </p:nvSpPr>
          <p:spPr>
            <a:xfrm>
              <a:off x="6655054" y="-4057517"/>
              <a:ext cx="775113" cy="775067"/>
            </a:xfrm>
            <a:custGeom>
              <a:avLst/>
              <a:gdLst/>
              <a:ahLst/>
              <a:cxnLst/>
              <a:rect l="l" t="t" r="r" b="b"/>
              <a:pathLst>
                <a:path w="10664" h="10663" extrusionOk="0">
                  <a:moveTo>
                    <a:pt x="692" y="4070"/>
                  </a:moveTo>
                  <a:lnTo>
                    <a:pt x="4091" y="692"/>
                  </a:lnTo>
                  <a:cubicBezTo>
                    <a:pt x="4782" y="0"/>
                    <a:pt x="5881" y="0"/>
                    <a:pt x="6573" y="692"/>
                  </a:cubicBezTo>
                  <a:lnTo>
                    <a:pt x="9971" y="4070"/>
                  </a:lnTo>
                  <a:cubicBezTo>
                    <a:pt x="10663" y="4762"/>
                    <a:pt x="10663" y="5881"/>
                    <a:pt x="9971" y="6573"/>
                  </a:cubicBezTo>
                  <a:lnTo>
                    <a:pt x="6573" y="9971"/>
                  </a:lnTo>
                  <a:cubicBezTo>
                    <a:pt x="5881" y="10663"/>
                    <a:pt x="4782" y="10663"/>
                    <a:pt x="4091" y="9971"/>
                  </a:cubicBezTo>
                  <a:lnTo>
                    <a:pt x="692" y="6573"/>
                  </a:lnTo>
                  <a:cubicBezTo>
                    <a:pt x="0" y="5881"/>
                    <a:pt x="0" y="4762"/>
                    <a:pt x="692" y="4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/>
          <p:nvPr/>
        </p:nvSpPr>
        <p:spPr>
          <a:xfrm>
            <a:off x="5108215" y="-1535484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194941" y="4603842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16"/>
          <p:cNvGrpSpPr/>
          <p:nvPr/>
        </p:nvGrpSpPr>
        <p:grpSpPr>
          <a:xfrm>
            <a:off x="7335967" y="-476417"/>
            <a:ext cx="1326605" cy="1327321"/>
            <a:chOff x="6523105" y="5803858"/>
            <a:chExt cx="1326605" cy="1327321"/>
          </a:xfrm>
        </p:grpSpPr>
        <p:sp>
          <p:nvSpPr>
            <p:cNvPr id="177" name="Google Shape;177;p16"/>
            <p:cNvSpPr/>
            <p:nvPr/>
          </p:nvSpPr>
          <p:spPr>
            <a:xfrm>
              <a:off x="6523105" y="5803858"/>
              <a:ext cx="1326605" cy="1327321"/>
            </a:xfrm>
            <a:custGeom>
              <a:avLst/>
              <a:gdLst/>
              <a:ahLst/>
              <a:cxnLst/>
              <a:rect l="l" t="t" r="r" b="b"/>
              <a:pathLst>
                <a:path w="37056" h="37076" extrusionOk="0">
                  <a:moveTo>
                    <a:pt x="2402" y="14204"/>
                  </a:moveTo>
                  <a:lnTo>
                    <a:pt x="14184" y="2422"/>
                  </a:lnTo>
                  <a:cubicBezTo>
                    <a:pt x="16585" y="1"/>
                    <a:pt x="20472" y="1"/>
                    <a:pt x="22873" y="2422"/>
                  </a:cubicBezTo>
                  <a:lnTo>
                    <a:pt x="34654" y="14204"/>
                  </a:lnTo>
                  <a:cubicBezTo>
                    <a:pt x="37056" y="16605"/>
                    <a:pt x="37056" y="20471"/>
                    <a:pt x="34654" y="22872"/>
                  </a:cubicBezTo>
                  <a:lnTo>
                    <a:pt x="22873" y="34675"/>
                  </a:lnTo>
                  <a:cubicBezTo>
                    <a:pt x="20472" y="37076"/>
                    <a:pt x="16585" y="37076"/>
                    <a:pt x="14184" y="34675"/>
                  </a:cubicBezTo>
                  <a:lnTo>
                    <a:pt x="2402" y="22872"/>
                  </a:lnTo>
                  <a:cubicBezTo>
                    <a:pt x="1" y="20471"/>
                    <a:pt x="1" y="16605"/>
                    <a:pt x="2402" y="14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19050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6883718" y="6179758"/>
              <a:ext cx="585724" cy="585724"/>
            </a:xfrm>
            <a:custGeom>
              <a:avLst/>
              <a:gdLst/>
              <a:ahLst/>
              <a:cxnLst/>
              <a:rect l="l" t="t" r="r" b="b"/>
              <a:pathLst>
                <a:path w="16361" h="16361" extrusionOk="0">
                  <a:moveTo>
                    <a:pt x="1059" y="6247"/>
                  </a:moveTo>
                  <a:lnTo>
                    <a:pt x="6268" y="1059"/>
                  </a:lnTo>
                  <a:cubicBezTo>
                    <a:pt x="7326" y="0"/>
                    <a:pt x="9035" y="0"/>
                    <a:pt x="10114" y="1059"/>
                  </a:cubicBezTo>
                  <a:lnTo>
                    <a:pt x="15303" y="6247"/>
                  </a:lnTo>
                  <a:cubicBezTo>
                    <a:pt x="16361" y="7326"/>
                    <a:pt x="16361" y="9035"/>
                    <a:pt x="15303" y="10093"/>
                  </a:cubicBezTo>
                  <a:lnTo>
                    <a:pt x="10114" y="15303"/>
                  </a:lnTo>
                  <a:cubicBezTo>
                    <a:pt x="9035" y="16361"/>
                    <a:pt x="7326" y="16361"/>
                    <a:pt x="6268" y="15303"/>
                  </a:cubicBezTo>
                  <a:lnTo>
                    <a:pt x="1059" y="10093"/>
                  </a:lnTo>
                  <a:cubicBezTo>
                    <a:pt x="0" y="9035"/>
                    <a:pt x="0" y="7326"/>
                    <a:pt x="1059" y="624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66675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16"/>
          <p:cNvSpPr/>
          <p:nvPr/>
        </p:nvSpPr>
        <p:spPr>
          <a:xfrm>
            <a:off x="8662566" y="768480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/>
          <p:nvPr/>
        </p:nvSpPr>
        <p:spPr>
          <a:xfrm>
            <a:off x="3282120" y="3257910"/>
            <a:ext cx="6942408" cy="6942479"/>
          </a:xfrm>
          <a:custGeom>
            <a:avLst/>
            <a:gdLst/>
            <a:ahLst/>
            <a:cxnLst/>
            <a:rect l="l" t="t" r="r" b="b"/>
            <a:pathLst>
              <a:path w="193922" h="193924" extrusionOk="0">
                <a:moveTo>
                  <a:pt x="178905" y="124168"/>
                </a:moveTo>
                <a:lnTo>
                  <a:pt x="124167" y="178885"/>
                </a:lnTo>
                <a:cubicBezTo>
                  <a:pt x="109150" y="193923"/>
                  <a:pt x="84793" y="193923"/>
                  <a:pt x="69755" y="178885"/>
                </a:cubicBezTo>
                <a:lnTo>
                  <a:pt x="15038" y="124168"/>
                </a:lnTo>
                <a:cubicBezTo>
                  <a:pt x="0" y="109130"/>
                  <a:pt x="0" y="84773"/>
                  <a:pt x="15038" y="69735"/>
                </a:cubicBezTo>
                <a:lnTo>
                  <a:pt x="69755" y="15018"/>
                </a:lnTo>
                <a:cubicBezTo>
                  <a:pt x="84793" y="1"/>
                  <a:pt x="109150" y="1"/>
                  <a:pt x="124167" y="15018"/>
                </a:cubicBezTo>
                <a:lnTo>
                  <a:pt x="178905" y="69756"/>
                </a:lnTo>
                <a:cubicBezTo>
                  <a:pt x="193922" y="84773"/>
                  <a:pt x="193922" y="109130"/>
                  <a:pt x="178905" y="12416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3956565" y="-932909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8003970" y="170360"/>
            <a:ext cx="775142" cy="774390"/>
          </a:xfrm>
          <a:custGeom>
            <a:avLst/>
            <a:gdLst/>
            <a:ahLst/>
            <a:cxnLst/>
            <a:rect l="l" t="t" r="r" b="b"/>
            <a:pathLst>
              <a:path w="21652" h="21631" extrusionOk="0">
                <a:moveTo>
                  <a:pt x="1405" y="8282"/>
                </a:moveTo>
                <a:lnTo>
                  <a:pt x="8283" y="1404"/>
                </a:lnTo>
                <a:cubicBezTo>
                  <a:pt x="9687" y="0"/>
                  <a:pt x="11945" y="0"/>
                  <a:pt x="13349" y="1404"/>
                </a:cubicBezTo>
                <a:lnTo>
                  <a:pt x="20248" y="8282"/>
                </a:lnTo>
                <a:cubicBezTo>
                  <a:pt x="21652" y="9686"/>
                  <a:pt x="21652" y="11945"/>
                  <a:pt x="20248" y="13349"/>
                </a:cubicBezTo>
                <a:lnTo>
                  <a:pt x="13349" y="20227"/>
                </a:lnTo>
                <a:cubicBezTo>
                  <a:pt x="11945" y="21631"/>
                  <a:pt x="9687" y="21631"/>
                  <a:pt x="8283" y="20227"/>
                </a:cubicBezTo>
                <a:lnTo>
                  <a:pt x="1405" y="13349"/>
                </a:lnTo>
                <a:cubicBezTo>
                  <a:pt x="1" y="11945"/>
                  <a:pt x="1" y="9686"/>
                  <a:pt x="1405" y="828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17"/>
          <p:cNvGrpSpPr/>
          <p:nvPr/>
        </p:nvGrpSpPr>
        <p:grpSpPr>
          <a:xfrm flipH="1">
            <a:off x="95254" y="3778080"/>
            <a:ext cx="2408871" cy="2259820"/>
            <a:chOff x="4799404" y="-3828908"/>
            <a:chExt cx="2408871" cy="2259820"/>
          </a:xfrm>
        </p:grpSpPr>
        <p:grpSp>
          <p:nvGrpSpPr>
            <p:cNvPr id="187" name="Google Shape;187;p17"/>
            <p:cNvGrpSpPr/>
            <p:nvPr/>
          </p:nvGrpSpPr>
          <p:grpSpPr>
            <a:xfrm>
              <a:off x="4799404" y="-3663452"/>
              <a:ext cx="2329791" cy="2094365"/>
              <a:chOff x="11125660" y="2009201"/>
              <a:chExt cx="1038093" cy="933234"/>
            </a:xfrm>
          </p:grpSpPr>
          <p:sp>
            <p:nvSpPr>
              <p:cNvPr id="188" name="Google Shape;188;p17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0" name="Google Shape;190;p17"/>
            <p:cNvSpPr/>
            <p:nvPr/>
          </p:nvSpPr>
          <p:spPr>
            <a:xfrm>
              <a:off x="6826504" y="-3828908"/>
              <a:ext cx="381771" cy="381735"/>
            </a:xfrm>
            <a:custGeom>
              <a:avLst/>
              <a:gdLst/>
              <a:ahLst/>
              <a:cxnLst/>
              <a:rect l="l" t="t" r="r" b="b"/>
              <a:pathLst>
                <a:path w="10664" h="10663" extrusionOk="0">
                  <a:moveTo>
                    <a:pt x="692" y="4070"/>
                  </a:moveTo>
                  <a:lnTo>
                    <a:pt x="4091" y="692"/>
                  </a:lnTo>
                  <a:cubicBezTo>
                    <a:pt x="4782" y="0"/>
                    <a:pt x="5881" y="0"/>
                    <a:pt x="6573" y="692"/>
                  </a:cubicBezTo>
                  <a:lnTo>
                    <a:pt x="9971" y="4070"/>
                  </a:lnTo>
                  <a:cubicBezTo>
                    <a:pt x="10663" y="4762"/>
                    <a:pt x="10663" y="5881"/>
                    <a:pt x="9971" y="6573"/>
                  </a:cubicBezTo>
                  <a:lnTo>
                    <a:pt x="6573" y="9971"/>
                  </a:lnTo>
                  <a:cubicBezTo>
                    <a:pt x="5881" y="10663"/>
                    <a:pt x="4782" y="10663"/>
                    <a:pt x="4091" y="9971"/>
                  </a:cubicBezTo>
                  <a:lnTo>
                    <a:pt x="692" y="6573"/>
                  </a:lnTo>
                  <a:cubicBezTo>
                    <a:pt x="0" y="5881"/>
                    <a:pt x="0" y="4762"/>
                    <a:pt x="692" y="4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17"/>
          <p:cNvSpPr txBox="1">
            <a:spLocks noGrp="1"/>
          </p:cNvSpPr>
          <p:nvPr>
            <p:ph type="title"/>
          </p:nvPr>
        </p:nvSpPr>
        <p:spPr>
          <a:xfrm>
            <a:off x="4307025" y="1516650"/>
            <a:ext cx="256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1"/>
          </p:nvPr>
        </p:nvSpPr>
        <p:spPr>
          <a:xfrm>
            <a:off x="4307025" y="2357450"/>
            <a:ext cx="25605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/>
          <p:nvPr/>
        </p:nvSpPr>
        <p:spPr>
          <a:xfrm rot="10800000" flipH="1">
            <a:off x="8250258" y="649128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2299666" y="139492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9"/>
          <p:cNvGrpSpPr/>
          <p:nvPr/>
        </p:nvGrpSpPr>
        <p:grpSpPr>
          <a:xfrm>
            <a:off x="7691405" y="-65630"/>
            <a:ext cx="1326605" cy="1327321"/>
            <a:chOff x="6523105" y="5803858"/>
            <a:chExt cx="1326605" cy="1327321"/>
          </a:xfrm>
        </p:grpSpPr>
        <p:sp>
          <p:nvSpPr>
            <p:cNvPr id="207" name="Google Shape;207;p19"/>
            <p:cNvSpPr/>
            <p:nvPr/>
          </p:nvSpPr>
          <p:spPr>
            <a:xfrm>
              <a:off x="6523105" y="5803858"/>
              <a:ext cx="1326605" cy="1327321"/>
            </a:xfrm>
            <a:custGeom>
              <a:avLst/>
              <a:gdLst/>
              <a:ahLst/>
              <a:cxnLst/>
              <a:rect l="l" t="t" r="r" b="b"/>
              <a:pathLst>
                <a:path w="37056" h="37076" extrusionOk="0">
                  <a:moveTo>
                    <a:pt x="2402" y="14204"/>
                  </a:moveTo>
                  <a:lnTo>
                    <a:pt x="14184" y="2422"/>
                  </a:lnTo>
                  <a:cubicBezTo>
                    <a:pt x="16585" y="1"/>
                    <a:pt x="20472" y="1"/>
                    <a:pt x="22873" y="2422"/>
                  </a:cubicBezTo>
                  <a:lnTo>
                    <a:pt x="34654" y="14204"/>
                  </a:lnTo>
                  <a:cubicBezTo>
                    <a:pt x="37056" y="16605"/>
                    <a:pt x="37056" y="20471"/>
                    <a:pt x="34654" y="22872"/>
                  </a:cubicBezTo>
                  <a:lnTo>
                    <a:pt x="22873" y="34675"/>
                  </a:lnTo>
                  <a:cubicBezTo>
                    <a:pt x="20472" y="37076"/>
                    <a:pt x="16585" y="37076"/>
                    <a:pt x="14184" y="34675"/>
                  </a:cubicBezTo>
                  <a:lnTo>
                    <a:pt x="2402" y="22872"/>
                  </a:lnTo>
                  <a:cubicBezTo>
                    <a:pt x="1" y="20471"/>
                    <a:pt x="1" y="16605"/>
                    <a:pt x="2402" y="14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19050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6883718" y="6179758"/>
              <a:ext cx="585724" cy="585724"/>
            </a:xfrm>
            <a:custGeom>
              <a:avLst/>
              <a:gdLst/>
              <a:ahLst/>
              <a:cxnLst/>
              <a:rect l="l" t="t" r="r" b="b"/>
              <a:pathLst>
                <a:path w="16361" h="16361" extrusionOk="0">
                  <a:moveTo>
                    <a:pt x="1059" y="6247"/>
                  </a:moveTo>
                  <a:lnTo>
                    <a:pt x="6268" y="1059"/>
                  </a:lnTo>
                  <a:cubicBezTo>
                    <a:pt x="7326" y="0"/>
                    <a:pt x="9035" y="0"/>
                    <a:pt x="10114" y="1059"/>
                  </a:cubicBezTo>
                  <a:lnTo>
                    <a:pt x="15303" y="6247"/>
                  </a:lnTo>
                  <a:cubicBezTo>
                    <a:pt x="16361" y="7326"/>
                    <a:pt x="16361" y="9035"/>
                    <a:pt x="15303" y="10093"/>
                  </a:cubicBezTo>
                  <a:lnTo>
                    <a:pt x="10114" y="15303"/>
                  </a:lnTo>
                  <a:cubicBezTo>
                    <a:pt x="9035" y="16361"/>
                    <a:pt x="7326" y="16361"/>
                    <a:pt x="6268" y="15303"/>
                  </a:cubicBezTo>
                  <a:lnTo>
                    <a:pt x="1059" y="10093"/>
                  </a:lnTo>
                  <a:cubicBezTo>
                    <a:pt x="0" y="9035"/>
                    <a:pt x="0" y="7326"/>
                    <a:pt x="1059" y="624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66675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9"/>
          <p:cNvSpPr/>
          <p:nvPr/>
        </p:nvSpPr>
        <p:spPr>
          <a:xfrm>
            <a:off x="155366" y="1975205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9"/>
          <p:cNvGrpSpPr/>
          <p:nvPr/>
        </p:nvGrpSpPr>
        <p:grpSpPr>
          <a:xfrm>
            <a:off x="6380529" y="3867155"/>
            <a:ext cx="2408871" cy="2259820"/>
            <a:chOff x="-1407021" y="76205"/>
            <a:chExt cx="2408871" cy="2259820"/>
          </a:xfrm>
        </p:grpSpPr>
        <p:grpSp>
          <p:nvGrpSpPr>
            <p:cNvPr id="211" name="Google Shape;211;p19"/>
            <p:cNvGrpSpPr/>
            <p:nvPr/>
          </p:nvGrpSpPr>
          <p:grpSpPr>
            <a:xfrm>
              <a:off x="-1407021" y="241660"/>
              <a:ext cx="2329791" cy="2094365"/>
              <a:chOff x="11125660" y="2009201"/>
              <a:chExt cx="1038093" cy="933234"/>
            </a:xfrm>
          </p:grpSpPr>
          <p:sp>
            <p:nvSpPr>
              <p:cNvPr id="212" name="Google Shape;212;p19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" name="Google Shape;214;p19"/>
            <p:cNvSpPr/>
            <p:nvPr/>
          </p:nvSpPr>
          <p:spPr>
            <a:xfrm>
              <a:off x="620079" y="76205"/>
              <a:ext cx="381771" cy="381735"/>
            </a:xfrm>
            <a:custGeom>
              <a:avLst/>
              <a:gdLst/>
              <a:ahLst/>
              <a:cxnLst/>
              <a:rect l="l" t="t" r="r" b="b"/>
              <a:pathLst>
                <a:path w="10664" h="10663" extrusionOk="0">
                  <a:moveTo>
                    <a:pt x="692" y="4070"/>
                  </a:moveTo>
                  <a:lnTo>
                    <a:pt x="4091" y="692"/>
                  </a:lnTo>
                  <a:cubicBezTo>
                    <a:pt x="4782" y="0"/>
                    <a:pt x="5881" y="0"/>
                    <a:pt x="6573" y="692"/>
                  </a:cubicBezTo>
                  <a:lnTo>
                    <a:pt x="9971" y="4070"/>
                  </a:lnTo>
                  <a:cubicBezTo>
                    <a:pt x="10663" y="4762"/>
                    <a:pt x="10663" y="5881"/>
                    <a:pt x="9971" y="6573"/>
                  </a:cubicBezTo>
                  <a:lnTo>
                    <a:pt x="6573" y="9971"/>
                  </a:lnTo>
                  <a:cubicBezTo>
                    <a:pt x="5881" y="10663"/>
                    <a:pt x="4782" y="10663"/>
                    <a:pt x="4091" y="9971"/>
                  </a:cubicBezTo>
                  <a:lnTo>
                    <a:pt x="692" y="6573"/>
                  </a:lnTo>
                  <a:cubicBezTo>
                    <a:pt x="0" y="5881"/>
                    <a:pt x="0" y="4762"/>
                    <a:pt x="692" y="4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19"/>
          <p:cNvSpPr txBox="1">
            <a:spLocks noGrp="1"/>
          </p:cNvSpPr>
          <p:nvPr>
            <p:ph type="body" idx="1"/>
          </p:nvPr>
        </p:nvSpPr>
        <p:spPr>
          <a:xfrm>
            <a:off x="714375" y="1304875"/>
            <a:ext cx="7708500" cy="32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16613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/>
          <p:nvPr/>
        </p:nvSpPr>
        <p:spPr>
          <a:xfrm flipH="1">
            <a:off x="-3556942" y="-3856389"/>
            <a:ext cx="6942408" cy="6942479"/>
          </a:xfrm>
          <a:custGeom>
            <a:avLst/>
            <a:gdLst/>
            <a:ahLst/>
            <a:cxnLst/>
            <a:rect l="l" t="t" r="r" b="b"/>
            <a:pathLst>
              <a:path w="193922" h="193924" extrusionOk="0">
                <a:moveTo>
                  <a:pt x="178905" y="124168"/>
                </a:moveTo>
                <a:lnTo>
                  <a:pt x="124167" y="178885"/>
                </a:lnTo>
                <a:cubicBezTo>
                  <a:pt x="109150" y="193923"/>
                  <a:pt x="84793" y="193923"/>
                  <a:pt x="69755" y="178885"/>
                </a:cubicBezTo>
                <a:lnTo>
                  <a:pt x="15038" y="124168"/>
                </a:lnTo>
                <a:cubicBezTo>
                  <a:pt x="0" y="109130"/>
                  <a:pt x="0" y="84773"/>
                  <a:pt x="15038" y="69735"/>
                </a:cubicBezTo>
                <a:lnTo>
                  <a:pt x="69755" y="15018"/>
                </a:lnTo>
                <a:cubicBezTo>
                  <a:pt x="84793" y="1"/>
                  <a:pt x="109150" y="1"/>
                  <a:pt x="124167" y="15018"/>
                </a:cubicBezTo>
                <a:lnTo>
                  <a:pt x="178905" y="69756"/>
                </a:lnTo>
                <a:cubicBezTo>
                  <a:pt x="193922" y="84773"/>
                  <a:pt x="193922" y="109130"/>
                  <a:pt x="178905" y="12416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 rot="10800000" flipH="1">
            <a:off x="-909171" y="2840842"/>
            <a:ext cx="2408871" cy="2259820"/>
            <a:chOff x="4799404" y="-3828908"/>
            <a:chExt cx="2408871" cy="2259820"/>
          </a:xfrm>
        </p:grpSpPr>
        <p:grpSp>
          <p:nvGrpSpPr>
            <p:cNvPr id="221" name="Google Shape;221;p20"/>
            <p:cNvGrpSpPr/>
            <p:nvPr/>
          </p:nvGrpSpPr>
          <p:grpSpPr>
            <a:xfrm>
              <a:off x="4799404" y="-3663452"/>
              <a:ext cx="2329791" cy="2094365"/>
              <a:chOff x="11125660" y="2009201"/>
              <a:chExt cx="1038093" cy="933234"/>
            </a:xfrm>
          </p:grpSpPr>
          <p:sp>
            <p:nvSpPr>
              <p:cNvPr id="222" name="Google Shape;222;p20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0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" name="Google Shape;224;p20"/>
            <p:cNvSpPr/>
            <p:nvPr/>
          </p:nvSpPr>
          <p:spPr>
            <a:xfrm>
              <a:off x="6826504" y="-3828908"/>
              <a:ext cx="381771" cy="381735"/>
            </a:xfrm>
            <a:custGeom>
              <a:avLst/>
              <a:gdLst/>
              <a:ahLst/>
              <a:cxnLst/>
              <a:rect l="l" t="t" r="r" b="b"/>
              <a:pathLst>
                <a:path w="10664" h="10663" extrusionOk="0">
                  <a:moveTo>
                    <a:pt x="692" y="4070"/>
                  </a:moveTo>
                  <a:lnTo>
                    <a:pt x="4091" y="692"/>
                  </a:lnTo>
                  <a:cubicBezTo>
                    <a:pt x="4782" y="0"/>
                    <a:pt x="5881" y="0"/>
                    <a:pt x="6573" y="692"/>
                  </a:cubicBezTo>
                  <a:lnTo>
                    <a:pt x="9971" y="4070"/>
                  </a:lnTo>
                  <a:cubicBezTo>
                    <a:pt x="10663" y="4762"/>
                    <a:pt x="10663" y="5881"/>
                    <a:pt x="9971" y="6573"/>
                  </a:cubicBezTo>
                  <a:lnTo>
                    <a:pt x="6573" y="9971"/>
                  </a:lnTo>
                  <a:cubicBezTo>
                    <a:pt x="5881" y="10663"/>
                    <a:pt x="4782" y="10663"/>
                    <a:pt x="4091" y="9971"/>
                  </a:cubicBezTo>
                  <a:lnTo>
                    <a:pt x="692" y="6573"/>
                  </a:lnTo>
                  <a:cubicBezTo>
                    <a:pt x="0" y="5881"/>
                    <a:pt x="0" y="4762"/>
                    <a:pt x="692" y="4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0"/>
          <p:cNvSpPr/>
          <p:nvPr/>
        </p:nvSpPr>
        <p:spPr>
          <a:xfrm>
            <a:off x="8228907" y="4216910"/>
            <a:ext cx="775142" cy="774390"/>
          </a:xfrm>
          <a:custGeom>
            <a:avLst/>
            <a:gdLst/>
            <a:ahLst/>
            <a:cxnLst/>
            <a:rect l="l" t="t" r="r" b="b"/>
            <a:pathLst>
              <a:path w="21652" h="21631" extrusionOk="0">
                <a:moveTo>
                  <a:pt x="1405" y="8282"/>
                </a:moveTo>
                <a:lnTo>
                  <a:pt x="8283" y="1404"/>
                </a:lnTo>
                <a:cubicBezTo>
                  <a:pt x="9687" y="0"/>
                  <a:pt x="11945" y="0"/>
                  <a:pt x="13349" y="1404"/>
                </a:cubicBezTo>
                <a:lnTo>
                  <a:pt x="20248" y="8282"/>
                </a:lnTo>
                <a:cubicBezTo>
                  <a:pt x="21652" y="9686"/>
                  <a:pt x="21652" y="11945"/>
                  <a:pt x="20248" y="13349"/>
                </a:cubicBezTo>
                <a:lnTo>
                  <a:pt x="13349" y="20227"/>
                </a:lnTo>
                <a:cubicBezTo>
                  <a:pt x="11945" y="21631"/>
                  <a:pt x="9687" y="21631"/>
                  <a:pt x="8283" y="20227"/>
                </a:cubicBezTo>
                <a:lnTo>
                  <a:pt x="1405" y="13349"/>
                </a:lnTo>
                <a:cubicBezTo>
                  <a:pt x="1" y="11945"/>
                  <a:pt x="1" y="9686"/>
                  <a:pt x="1405" y="828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1"/>
          </p:nvPr>
        </p:nvSpPr>
        <p:spPr>
          <a:xfrm>
            <a:off x="3366426" y="2840850"/>
            <a:ext cx="24210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2"/>
          </p:nvPr>
        </p:nvSpPr>
        <p:spPr>
          <a:xfrm>
            <a:off x="724325" y="2840850"/>
            <a:ext cx="24210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3"/>
          </p:nvPr>
        </p:nvSpPr>
        <p:spPr>
          <a:xfrm>
            <a:off x="724337" y="2371725"/>
            <a:ext cx="24210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4"/>
          </p:nvPr>
        </p:nvSpPr>
        <p:spPr>
          <a:xfrm>
            <a:off x="3366442" y="2371725"/>
            <a:ext cx="24210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5"/>
          </p:nvPr>
        </p:nvSpPr>
        <p:spPr>
          <a:xfrm>
            <a:off x="6008528" y="2840850"/>
            <a:ext cx="24210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6"/>
          </p:nvPr>
        </p:nvSpPr>
        <p:spPr>
          <a:xfrm>
            <a:off x="6008547" y="2371725"/>
            <a:ext cx="24210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/>
          <p:nvPr/>
        </p:nvSpPr>
        <p:spPr>
          <a:xfrm flipH="1">
            <a:off x="-102693" y="-1524000"/>
            <a:ext cx="2649016" cy="2649016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 flipH="1">
            <a:off x="208530" y="4413230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1"/>
          <p:cNvGrpSpPr/>
          <p:nvPr/>
        </p:nvGrpSpPr>
        <p:grpSpPr>
          <a:xfrm>
            <a:off x="8156000" y="-1"/>
            <a:ext cx="1231753" cy="1232417"/>
            <a:chOff x="6523105" y="5803858"/>
            <a:chExt cx="1326605" cy="1327321"/>
          </a:xfrm>
        </p:grpSpPr>
        <p:sp>
          <p:nvSpPr>
            <p:cNvPr id="238" name="Google Shape;238;p21"/>
            <p:cNvSpPr/>
            <p:nvPr/>
          </p:nvSpPr>
          <p:spPr>
            <a:xfrm>
              <a:off x="6523105" y="5803858"/>
              <a:ext cx="1326605" cy="1327321"/>
            </a:xfrm>
            <a:custGeom>
              <a:avLst/>
              <a:gdLst/>
              <a:ahLst/>
              <a:cxnLst/>
              <a:rect l="l" t="t" r="r" b="b"/>
              <a:pathLst>
                <a:path w="37056" h="37076" extrusionOk="0">
                  <a:moveTo>
                    <a:pt x="2402" y="14204"/>
                  </a:moveTo>
                  <a:lnTo>
                    <a:pt x="14184" y="2422"/>
                  </a:lnTo>
                  <a:cubicBezTo>
                    <a:pt x="16585" y="1"/>
                    <a:pt x="20472" y="1"/>
                    <a:pt x="22873" y="2422"/>
                  </a:cubicBezTo>
                  <a:lnTo>
                    <a:pt x="34654" y="14204"/>
                  </a:lnTo>
                  <a:cubicBezTo>
                    <a:pt x="37056" y="16605"/>
                    <a:pt x="37056" y="20471"/>
                    <a:pt x="34654" y="22872"/>
                  </a:cubicBezTo>
                  <a:lnTo>
                    <a:pt x="22873" y="34675"/>
                  </a:lnTo>
                  <a:cubicBezTo>
                    <a:pt x="20472" y="37076"/>
                    <a:pt x="16585" y="37076"/>
                    <a:pt x="14184" y="34675"/>
                  </a:cubicBezTo>
                  <a:lnTo>
                    <a:pt x="2402" y="22872"/>
                  </a:lnTo>
                  <a:cubicBezTo>
                    <a:pt x="1" y="20471"/>
                    <a:pt x="1" y="16605"/>
                    <a:pt x="2402" y="14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19050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6883718" y="6179758"/>
              <a:ext cx="585724" cy="585724"/>
            </a:xfrm>
            <a:custGeom>
              <a:avLst/>
              <a:gdLst/>
              <a:ahLst/>
              <a:cxnLst/>
              <a:rect l="l" t="t" r="r" b="b"/>
              <a:pathLst>
                <a:path w="16361" h="16361" extrusionOk="0">
                  <a:moveTo>
                    <a:pt x="1059" y="6247"/>
                  </a:moveTo>
                  <a:lnTo>
                    <a:pt x="6268" y="1059"/>
                  </a:lnTo>
                  <a:cubicBezTo>
                    <a:pt x="7326" y="0"/>
                    <a:pt x="9035" y="0"/>
                    <a:pt x="10114" y="1059"/>
                  </a:cubicBezTo>
                  <a:lnTo>
                    <a:pt x="15303" y="6247"/>
                  </a:lnTo>
                  <a:cubicBezTo>
                    <a:pt x="16361" y="7326"/>
                    <a:pt x="16361" y="9035"/>
                    <a:pt x="15303" y="10093"/>
                  </a:cubicBezTo>
                  <a:lnTo>
                    <a:pt x="10114" y="15303"/>
                  </a:lnTo>
                  <a:cubicBezTo>
                    <a:pt x="9035" y="16361"/>
                    <a:pt x="7326" y="16361"/>
                    <a:pt x="6268" y="15303"/>
                  </a:cubicBezTo>
                  <a:lnTo>
                    <a:pt x="1059" y="10093"/>
                  </a:lnTo>
                  <a:cubicBezTo>
                    <a:pt x="0" y="9035"/>
                    <a:pt x="0" y="7326"/>
                    <a:pt x="1059" y="624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66675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1"/>
          <p:cNvGrpSpPr/>
          <p:nvPr/>
        </p:nvGrpSpPr>
        <p:grpSpPr>
          <a:xfrm>
            <a:off x="6641879" y="3706505"/>
            <a:ext cx="2408871" cy="2259820"/>
            <a:chOff x="4799404" y="-3828908"/>
            <a:chExt cx="2408871" cy="2259820"/>
          </a:xfrm>
        </p:grpSpPr>
        <p:grpSp>
          <p:nvGrpSpPr>
            <p:cNvPr id="241" name="Google Shape;241;p21"/>
            <p:cNvGrpSpPr/>
            <p:nvPr/>
          </p:nvGrpSpPr>
          <p:grpSpPr>
            <a:xfrm>
              <a:off x="4799404" y="-3663452"/>
              <a:ext cx="2329791" cy="2094365"/>
              <a:chOff x="11125660" y="2009201"/>
              <a:chExt cx="1038093" cy="933234"/>
            </a:xfrm>
          </p:grpSpPr>
          <p:sp>
            <p:nvSpPr>
              <p:cNvPr id="242" name="Google Shape;242;p21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" name="Google Shape;244;p21"/>
            <p:cNvSpPr/>
            <p:nvPr/>
          </p:nvSpPr>
          <p:spPr>
            <a:xfrm>
              <a:off x="6826504" y="-3828908"/>
              <a:ext cx="381771" cy="381735"/>
            </a:xfrm>
            <a:custGeom>
              <a:avLst/>
              <a:gdLst/>
              <a:ahLst/>
              <a:cxnLst/>
              <a:rect l="l" t="t" r="r" b="b"/>
              <a:pathLst>
                <a:path w="10664" h="10663" extrusionOk="0">
                  <a:moveTo>
                    <a:pt x="692" y="4070"/>
                  </a:moveTo>
                  <a:lnTo>
                    <a:pt x="4091" y="692"/>
                  </a:lnTo>
                  <a:cubicBezTo>
                    <a:pt x="4782" y="0"/>
                    <a:pt x="5881" y="0"/>
                    <a:pt x="6573" y="692"/>
                  </a:cubicBezTo>
                  <a:lnTo>
                    <a:pt x="9971" y="4070"/>
                  </a:lnTo>
                  <a:cubicBezTo>
                    <a:pt x="10663" y="4762"/>
                    <a:pt x="10663" y="5881"/>
                    <a:pt x="9971" y="6573"/>
                  </a:cubicBezTo>
                  <a:lnTo>
                    <a:pt x="6573" y="9971"/>
                  </a:lnTo>
                  <a:cubicBezTo>
                    <a:pt x="5881" y="10663"/>
                    <a:pt x="4782" y="10663"/>
                    <a:pt x="4091" y="9971"/>
                  </a:cubicBezTo>
                  <a:lnTo>
                    <a:pt x="692" y="6573"/>
                  </a:lnTo>
                  <a:cubicBezTo>
                    <a:pt x="0" y="5881"/>
                    <a:pt x="0" y="4762"/>
                    <a:pt x="692" y="4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2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1"/>
          </p:nvPr>
        </p:nvSpPr>
        <p:spPr>
          <a:xfrm>
            <a:off x="1558025" y="1825100"/>
            <a:ext cx="2811000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2"/>
          </p:nvPr>
        </p:nvSpPr>
        <p:spPr>
          <a:xfrm>
            <a:off x="5613176" y="1825100"/>
            <a:ext cx="2811000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subTitle" idx="3"/>
          </p:nvPr>
        </p:nvSpPr>
        <p:spPr>
          <a:xfrm>
            <a:off x="1558025" y="3485675"/>
            <a:ext cx="2811000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subTitle" idx="4"/>
          </p:nvPr>
        </p:nvSpPr>
        <p:spPr>
          <a:xfrm>
            <a:off x="5613176" y="3485675"/>
            <a:ext cx="2811000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5"/>
          </p:nvPr>
        </p:nvSpPr>
        <p:spPr>
          <a:xfrm>
            <a:off x="155802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ubTitle" idx="6"/>
          </p:nvPr>
        </p:nvSpPr>
        <p:spPr>
          <a:xfrm>
            <a:off x="155802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7"/>
          </p:nvPr>
        </p:nvSpPr>
        <p:spPr>
          <a:xfrm>
            <a:off x="561314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subTitle" idx="8"/>
          </p:nvPr>
        </p:nvSpPr>
        <p:spPr>
          <a:xfrm>
            <a:off x="561314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00899D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311700" y="3840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 txBox="1">
            <a:spLocks noGrp="1"/>
          </p:cNvSpPr>
          <p:nvPr>
            <p:ph type="body" idx="1"/>
          </p:nvPr>
        </p:nvSpPr>
        <p:spPr>
          <a:xfrm>
            <a:off x="713225" y="1036775"/>
            <a:ext cx="7717500" cy="3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8C5A79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/>
        </p:nvSpPr>
        <p:spPr>
          <a:xfrm>
            <a:off x="-194888" y="-745800"/>
            <a:ext cx="1948881" cy="1948881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2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 flipH="1">
            <a:off x="175955" y="2571755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22"/>
          <p:cNvGrpSpPr/>
          <p:nvPr/>
        </p:nvGrpSpPr>
        <p:grpSpPr>
          <a:xfrm>
            <a:off x="-359850" y="-299776"/>
            <a:ext cx="1231753" cy="1232417"/>
            <a:chOff x="6523105" y="5803858"/>
            <a:chExt cx="1326605" cy="1327321"/>
          </a:xfrm>
        </p:grpSpPr>
        <p:sp>
          <p:nvSpPr>
            <p:cNvPr id="259" name="Google Shape;259;p22"/>
            <p:cNvSpPr/>
            <p:nvPr/>
          </p:nvSpPr>
          <p:spPr>
            <a:xfrm>
              <a:off x="6523105" y="5803858"/>
              <a:ext cx="1326605" cy="1327321"/>
            </a:xfrm>
            <a:custGeom>
              <a:avLst/>
              <a:gdLst/>
              <a:ahLst/>
              <a:cxnLst/>
              <a:rect l="l" t="t" r="r" b="b"/>
              <a:pathLst>
                <a:path w="37056" h="37076" extrusionOk="0">
                  <a:moveTo>
                    <a:pt x="2402" y="14204"/>
                  </a:moveTo>
                  <a:lnTo>
                    <a:pt x="14184" y="2422"/>
                  </a:lnTo>
                  <a:cubicBezTo>
                    <a:pt x="16585" y="1"/>
                    <a:pt x="20472" y="1"/>
                    <a:pt x="22873" y="2422"/>
                  </a:cubicBezTo>
                  <a:lnTo>
                    <a:pt x="34654" y="14204"/>
                  </a:lnTo>
                  <a:cubicBezTo>
                    <a:pt x="37056" y="16605"/>
                    <a:pt x="37056" y="20471"/>
                    <a:pt x="34654" y="22872"/>
                  </a:cubicBezTo>
                  <a:lnTo>
                    <a:pt x="22873" y="34675"/>
                  </a:lnTo>
                  <a:cubicBezTo>
                    <a:pt x="20472" y="37076"/>
                    <a:pt x="16585" y="37076"/>
                    <a:pt x="14184" y="34675"/>
                  </a:cubicBezTo>
                  <a:lnTo>
                    <a:pt x="2402" y="22872"/>
                  </a:lnTo>
                  <a:cubicBezTo>
                    <a:pt x="1" y="20471"/>
                    <a:pt x="1" y="16605"/>
                    <a:pt x="2402" y="14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19050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6883718" y="6179758"/>
              <a:ext cx="585724" cy="585724"/>
            </a:xfrm>
            <a:custGeom>
              <a:avLst/>
              <a:gdLst/>
              <a:ahLst/>
              <a:cxnLst/>
              <a:rect l="l" t="t" r="r" b="b"/>
              <a:pathLst>
                <a:path w="16361" h="16361" extrusionOk="0">
                  <a:moveTo>
                    <a:pt x="1059" y="6247"/>
                  </a:moveTo>
                  <a:lnTo>
                    <a:pt x="6268" y="1059"/>
                  </a:lnTo>
                  <a:cubicBezTo>
                    <a:pt x="7326" y="0"/>
                    <a:pt x="9035" y="0"/>
                    <a:pt x="10114" y="1059"/>
                  </a:cubicBezTo>
                  <a:lnTo>
                    <a:pt x="15303" y="6247"/>
                  </a:lnTo>
                  <a:cubicBezTo>
                    <a:pt x="16361" y="7326"/>
                    <a:pt x="16361" y="9035"/>
                    <a:pt x="15303" y="10093"/>
                  </a:cubicBezTo>
                  <a:lnTo>
                    <a:pt x="10114" y="15303"/>
                  </a:lnTo>
                  <a:cubicBezTo>
                    <a:pt x="9035" y="16361"/>
                    <a:pt x="7326" y="16361"/>
                    <a:pt x="6268" y="15303"/>
                  </a:cubicBezTo>
                  <a:lnTo>
                    <a:pt x="1059" y="10093"/>
                  </a:lnTo>
                  <a:cubicBezTo>
                    <a:pt x="0" y="9035"/>
                    <a:pt x="0" y="7326"/>
                    <a:pt x="1059" y="624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66675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22"/>
          <p:cNvGrpSpPr/>
          <p:nvPr/>
        </p:nvGrpSpPr>
        <p:grpSpPr>
          <a:xfrm flipH="1">
            <a:off x="7537229" y="91555"/>
            <a:ext cx="2408871" cy="2259820"/>
            <a:chOff x="4799404" y="-3828908"/>
            <a:chExt cx="2408871" cy="2259820"/>
          </a:xfrm>
        </p:grpSpPr>
        <p:grpSp>
          <p:nvGrpSpPr>
            <p:cNvPr id="262" name="Google Shape;262;p22"/>
            <p:cNvGrpSpPr/>
            <p:nvPr/>
          </p:nvGrpSpPr>
          <p:grpSpPr>
            <a:xfrm>
              <a:off x="4799404" y="-3663452"/>
              <a:ext cx="2329791" cy="2094365"/>
              <a:chOff x="11125660" y="2009201"/>
              <a:chExt cx="1038093" cy="933234"/>
            </a:xfrm>
          </p:grpSpPr>
          <p:sp>
            <p:nvSpPr>
              <p:cNvPr id="263" name="Google Shape;263;p22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" name="Google Shape;265;p22"/>
            <p:cNvSpPr/>
            <p:nvPr/>
          </p:nvSpPr>
          <p:spPr>
            <a:xfrm>
              <a:off x="6826504" y="-3828908"/>
              <a:ext cx="381771" cy="381735"/>
            </a:xfrm>
            <a:custGeom>
              <a:avLst/>
              <a:gdLst/>
              <a:ahLst/>
              <a:cxnLst/>
              <a:rect l="l" t="t" r="r" b="b"/>
              <a:pathLst>
                <a:path w="10664" h="10663" extrusionOk="0">
                  <a:moveTo>
                    <a:pt x="692" y="4070"/>
                  </a:moveTo>
                  <a:lnTo>
                    <a:pt x="4091" y="692"/>
                  </a:lnTo>
                  <a:cubicBezTo>
                    <a:pt x="4782" y="0"/>
                    <a:pt x="5881" y="0"/>
                    <a:pt x="6573" y="692"/>
                  </a:cubicBezTo>
                  <a:lnTo>
                    <a:pt x="9971" y="4070"/>
                  </a:lnTo>
                  <a:cubicBezTo>
                    <a:pt x="10663" y="4762"/>
                    <a:pt x="10663" y="5881"/>
                    <a:pt x="9971" y="6573"/>
                  </a:cubicBezTo>
                  <a:lnTo>
                    <a:pt x="6573" y="9971"/>
                  </a:lnTo>
                  <a:cubicBezTo>
                    <a:pt x="5881" y="10663"/>
                    <a:pt x="4782" y="10663"/>
                    <a:pt x="4091" y="9971"/>
                  </a:cubicBezTo>
                  <a:lnTo>
                    <a:pt x="692" y="6573"/>
                  </a:lnTo>
                  <a:cubicBezTo>
                    <a:pt x="0" y="5881"/>
                    <a:pt x="0" y="4762"/>
                    <a:pt x="692" y="4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/>
          <p:nvPr/>
        </p:nvSpPr>
        <p:spPr>
          <a:xfrm>
            <a:off x="8232570" y="4216910"/>
            <a:ext cx="775142" cy="774390"/>
          </a:xfrm>
          <a:custGeom>
            <a:avLst/>
            <a:gdLst/>
            <a:ahLst/>
            <a:cxnLst/>
            <a:rect l="l" t="t" r="r" b="b"/>
            <a:pathLst>
              <a:path w="21652" h="21631" extrusionOk="0">
                <a:moveTo>
                  <a:pt x="1405" y="8282"/>
                </a:moveTo>
                <a:lnTo>
                  <a:pt x="8283" y="1404"/>
                </a:lnTo>
                <a:cubicBezTo>
                  <a:pt x="9687" y="0"/>
                  <a:pt x="11945" y="0"/>
                  <a:pt x="13349" y="1404"/>
                </a:cubicBezTo>
                <a:lnTo>
                  <a:pt x="20248" y="8282"/>
                </a:lnTo>
                <a:cubicBezTo>
                  <a:pt x="21652" y="9686"/>
                  <a:pt x="21652" y="11945"/>
                  <a:pt x="20248" y="13349"/>
                </a:cubicBezTo>
                <a:lnTo>
                  <a:pt x="13349" y="20227"/>
                </a:lnTo>
                <a:cubicBezTo>
                  <a:pt x="11945" y="21631"/>
                  <a:pt x="9687" y="21631"/>
                  <a:pt x="8283" y="20227"/>
                </a:cubicBezTo>
                <a:lnTo>
                  <a:pt x="1405" y="13349"/>
                </a:lnTo>
                <a:cubicBezTo>
                  <a:pt x="1" y="11945"/>
                  <a:pt x="1" y="9686"/>
                  <a:pt x="1405" y="828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subTitle" idx="1"/>
          </p:nvPr>
        </p:nvSpPr>
        <p:spPr>
          <a:xfrm>
            <a:off x="720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2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3"/>
          </p:nvPr>
        </p:nvSpPr>
        <p:spPr>
          <a:xfrm>
            <a:off x="720000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4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5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6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ubTitle" idx="7"/>
          </p:nvPr>
        </p:nvSpPr>
        <p:spPr>
          <a:xfrm>
            <a:off x="723905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8"/>
          </p:nvPr>
        </p:nvSpPr>
        <p:spPr>
          <a:xfrm>
            <a:off x="3582902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subTitle" idx="9"/>
          </p:nvPr>
        </p:nvSpPr>
        <p:spPr>
          <a:xfrm>
            <a:off x="6441895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13"/>
          </p:nvPr>
        </p:nvSpPr>
        <p:spPr>
          <a:xfrm>
            <a:off x="723905" y="30633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subTitle" idx="14"/>
          </p:nvPr>
        </p:nvSpPr>
        <p:spPr>
          <a:xfrm>
            <a:off x="3582902" y="30633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15"/>
          </p:nvPr>
        </p:nvSpPr>
        <p:spPr>
          <a:xfrm>
            <a:off x="6441895" y="30633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ebas Neue"/>
              <a:buNone/>
              <a:defRPr sz="30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/>
          <p:nvPr/>
        </p:nvSpPr>
        <p:spPr>
          <a:xfrm flipH="1">
            <a:off x="-985060" y="3562486"/>
            <a:ext cx="6942408" cy="6942479"/>
          </a:xfrm>
          <a:custGeom>
            <a:avLst/>
            <a:gdLst/>
            <a:ahLst/>
            <a:cxnLst/>
            <a:rect l="l" t="t" r="r" b="b"/>
            <a:pathLst>
              <a:path w="193922" h="193924" extrusionOk="0">
                <a:moveTo>
                  <a:pt x="178905" y="124168"/>
                </a:moveTo>
                <a:lnTo>
                  <a:pt x="124167" y="178885"/>
                </a:lnTo>
                <a:cubicBezTo>
                  <a:pt x="109150" y="193923"/>
                  <a:pt x="84793" y="193923"/>
                  <a:pt x="69755" y="178885"/>
                </a:cubicBezTo>
                <a:lnTo>
                  <a:pt x="15038" y="124168"/>
                </a:lnTo>
                <a:cubicBezTo>
                  <a:pt x="0" y="109130"/>
                  <a:pt x="0" y="84773"/>
                  <a:pt x="15038" y="69735"/>
                </a:cubicBezTo>
                <a:lnTo>
                  <a:pt x="69755" y="15018"/>
                </a:lnTo>
                <a:cubicBezTo>
                  <a:pt x="84793" y="1"/>
                  <a:pt x="109150" y="1"/>
                  <a:pt x="124167" y="15018"/>
                </a:cubicBezTo>
                <a:lnTo>
                  <a:pt x="178905" y="69756"/>
                </a:lnTo>
                <a:cubicBezTo>
                  <a:pt x="193922" y="84773"/>
                  <a:pt x="193922" y="109130"/>
                  <a:pt x="178905" y="12416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4"/>
          <p:cNvSpPr/>
          <p:nvPr/>
        </p:nvSpPr>
        <p:spPr>
          <a:xfrm flipH="1">
            <a:off x="-743979" y="2408391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4"/>
          <p:cNvSpPr/>
          <p:nvPr/>
        </p:nvSpPr>
        <p:spPr>
          <a:xfrm flipH="1">
            <a:off x="7180830" y="157755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"/>
          <p:cNvSpPr/>
          <p:nvPr/>
        </p:nvSpPr>
        <p:spPr>
          <a:xfrm rot="10800000" flipH="1">
            <a:off x="8552428" y="1367181"/>
            <a:ext cx="1326605" cy="1326605"/>
          </a:xfrm>
          <a:custGeom>
            <a:avLst/>
            <a:gdLst/>
            <a:ahLst/>
            <a:cxnLst/>
            <a:rect l="l" t="t" r="r" b="b"/>
            <a:pathLst>
              <a:path w="37056" h="37056" extrusionOk="0">
                <a:moveTo>
                  <a:pt x="34654" y="22852"/>
                </a:moveTo>
                <a:lnTo>
                  <a:pt x="22873" y="34654"/>
                </a:lnTo>
                <a:cubicBezTo>
                  <a:pt x="20472" y="37056"/>
                  <a:pt x="16585" y="37056"/>
                  <a:pt x="14184" y="34654"/>
                </a:cubicBezTo>
                <a:lnTo>
                  <a:pt x="2402" y="22852"/>
                </a:lnTo>
                <a:cubicBezTo>
                  <a:pt x="1" y="20471"/>
                  <a:pt x="1" y="16585"/>
                  <a:pt x="2402" y="14184"/>
                </a:cubicBezTo>
                <a:lnTo>
                  <a:pt x="14184" y="2402"/>
                </a:lnTo>
                <a:cubicBezTo>
                  <a:pt x="16585" y="1"/>
                  <a:pt x="20472" y="1"/>
                  <a:pt x="22873" y="2402"/>
                </a:cubicBezTo>
                <a:lnTo>
                  <a:pt x="34654" y="14184"/>
                </a:lnTo>
                <a:cubicBezTo>
                  <a:pt x="37056" y="16585"/>
                  <a:pt x="37056" y="20471"/>
                  <a:pt x="34654" y="2285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/>
          <p:nvPr/>
        </p:nvSpPr>
        <p:spPr>
          <a:xfrm flipH="1">
            <a:off x="4882340" y="3257686"/>
            <a:ext cx="6942408" cy="6942479"/>
          </a:xfrm>
          <a:custGeom>
            <a:avLst/>
            <a:gdLst/>
            <a:ahLst/>
            <a:cxnLst/>
            <a:rect l="l" t="t" r="r" b="b"/>
            <a:pathLst>
              <a:path w="193922" h="193924" extrusionOk="0">
                <a:moveTo>
                  <a:pt x="178905" y="124168"/>
                </a:moveTo>
                <a:lnTo>
                  <a:pt x="124167" y="178885"/>
                </a:lnTo>
                <a:cubicBezTo>
                  <a:pt x="109150" y="193923"/>
                  <a:pt x="84793" y="193923"/>
                  <a:pt x="69755" y="178885"/>
                </a:cubicBezTo>
                <a:lnTo>
                  <a:pt x="15038" y="124168"/>
                </a:lnTo>
                <a:cubicBezTo>
                  <a:pt x="0" y="109130"/>
                  <a:pt x="0" y="84773"/>
                  <a:pt x="15038" y="69735"/>
                </a:cubicBezTo>
                <a:lnTo>
                  <a:pt x="69755" y="15018"/>
                </a:lnTo>
                <a:cubicBezTo>
                  <a:pt x="84793" y="1"/>
                  <a:pt x="109150" y="1"/>
                  <a:pt x="124167" y="15018"/>
                </a:cubicBezTo>
                <a:lnTo>
                  <a:pt x="178905" y="69756"/>
                </a:lnTo>
                <a:cubicBezTo>
                  <a:pt x="193922" y="84773"/>
                  <a:pt x="193922" y="109130"/>
                  <a:pt x="178905" y="12416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"/>
          <p:cNvSpPr/>
          <p:nvPr/>
        </p:nvSpPr>
        <p:spPr>
          <a:xfrm flipH="1">
            <a:off x="-743979" y="-49059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5"/>
          <p:cNvSpPr/>
          <p:nvPr/>
        </p:nvSpPr>
        <p:spPr>
          <a:xfrm flipH="1">
            <a:off x="112343" y="2380880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"/>
          <p:cNvSpPr/>
          <p:nvPr/>
        </p:nvSpPr>
        <p:spPr>
          <a:xfrm rot="10800000" flipH="1">
            <a:off x="5466328" y="-2614269"/>
            <a:ext cx="1326605" cy="1326605"/>
          </a:xfrm>
          <a:custGeom>
            <a:avLst/>
            <a:gdLst/>
            <a:ahLst/>
            <a:cxnLst/>
            <a:rect l="l" t="t" r="r" b="b"/>
            <a:pathLst>
              <a:path w="37056" h="37056" extrusionOk="0">
                <a:moveTo>
                  <a:pt x="34654" y="22852"/>
                </a:moveTo>
                <a:lnTo>
                  <a:pt x="22873" y="34654"/>
                </a:lnTo>
                <a:cubicBezTo>
                  <a:pt x="20472" y="37056"/>
                  <a:pt x="16585" y="37056"/>
                  <a:pt x="14184" y="34654"/>
                </a:cubicBezTo>
                <a:lnTo>
                  <a:pt x="2402" y="22852"/>
                </a:lnTo>
                <a:cubicBezTo>
                  <a:pt x="1" y="20471"/>
                  <a:pt x="1" y="16585"/>
                  <a:pt x="2402" y="14184"/>
                </a:cubicBezTo>
                <a:lnTo>
                  <a:pt x="14184" y="2402"/>
                </a:lnTo>
                <a:cubicBezTo>
                  <a:pt x="16585" y="1"/>
                  <a:pt x="20472" y="1"/>
                  <a:pt x="22873" y="2402"/>
                </a:cubicBezTo>
                <a:lnTo>
                  <a:pt x="34654" y="14184"/>
                </a:lnTo>
                <a:cubicBezTo>
                  <a:pt x="37056" y="16585"/>
                  <a:pt x="37056" y="20471"/>
                  <a:pt x="34654" y="2285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5"/>
          <p:cNvGrpSpPr/>
          <p:nvPr/>
        </p:nvGrpSpPr>
        <p:grpSpPr>
          <a:xfrm flipH="1">
            <a:off x="7593029" y="129530"/>
            <a:ext cx="2408871" cy="2259820"/>
            <a:chOff x="-1407021" y="76205"/>
            <a:chExt cx="2408871" cy="2259820"/>
          </a:xfrm>
        </p:grpSpPr>
        <p:grpSp>
          <p:nvGrpSpPr>
            <p:cNvPr id="304" name="Google Shape;304;p25"/>
            <p:cNvGrpSpPr/>
            <p:nvPr/>
          </p:nvGrpSpPr>
          <p:grpSpPr>
            <a:xfrm>
              <a:off x="-1407021" y="241660"/>
              <a:ext cx="2329791" cy="2094365"/>
              <a:chOff x="11125660" y="2009201"/>
              <a:chExt cx="1038093" cy="933234"/>
            </a:xfrm>
          </p:grpSpPr>
          <p:sp>
            <p:nvSpPr>
              <p:cNvPr id="305" name="Google Shape;305;p25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" name="Google Shape;307;p25"/>
            <p:cNvSpPr/>
            <p:nvPr/>
          </p:nvSpPr>
          <p:spPr>
            <a:xfrm>
              <a:off x="620079" y="76205"/>
              <a:ext cx="381771" cy="381735"/>
            </a:xfrm>
            <a:custGeom>
              <a:avLst/>
              <a:gdLst/>
              <a:ahLst/>
              <a:cxnLst/>
              <a:rect l="l" t="t" r="r" b="b"/>
              <a:pathLst>
                <a:path w="10664" h="10663" extrusionOk="0">
                  <a:moveTo>
                    <a:pt x="692" y="4070"/>
                  </a:moveTo>
                  <a:lnTo>
                    <a:pt x="4091" y="692"/>
                  </a:lnTo>
                  <a:cubicBezTo>
                    <a:pt x="4782" y="0"/>
                    <a:pt x="5881" y="0"/>
                    <a:pt x="6573" y="692"/>
                  </a:cubicBezTo>
                  <a:lnTo>
                    <a:pt x="9971" y="4070"/>
                  </a:lnTo>
                  <a:cubicBezTo>
                    <a:pt x="10663" y="4762"/>
                    <a:pt x="10663" y="5881"/>
                    <a:pt x="9971" y="6573"/>
                  </a:cubicBezTo>
                  <a:lnTo>
                    <a:pt x="6573" y="9971"/>
                  </a:lnTo>
                  <a:cubicBezTo>
                    <a:pt x="5881" y="10663"/>
                    <a:pt x="4782" y="10663"/>
                    <a:pt x="4091" y="9971"/>
                  </a:cubicBezTo>
                  <a:lnTo>
                    <a:pt x="692" y="6573"/>
                  </a:lnTo>
                  <a:cubicBezTo>
                    <a:pt x="0" y="5881"/>
                    <a:pt x="0" y="4762"/>
                    <a:pt x="692" y="4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/>
          <p:nvPr/>
        </p:nvSpPr>
        <p:spPr>
          <a:xfrm flipH="1">
            <a:off x="3829040" y="-5071714"/>
            <a:ext cx="6942408" cy="6942479"/>
          </a:xfrm>
          <a:custGeom>
            <a:avLst/>
            <a:gdLst/>
            <a:ahLst/>
            <a:cxnLst/>
            <a:rect l="l" t="t" r="r" b="b"/>
            <a:pathLst>
              <a:path w="193922" h="193924" extrusionOk="0">
                <a:moveTo>
                  <a:pt x="178905" y="124168"/>
                </a:moveTo>
                <a:lnTo>
                  <a:pt x="124167" y="178885"/>
                </a:lnTo>
                <a:cubicBezTo>
                  <a:pt x="109150" y="193923"/>
                  <a:pt x="84793" y="193923"/>
                  <a:pt x="69755" y="178885"/>
                </a:cubicBezTo>
                <a:lnTo>
                  <a:pt x="15038" y="124168"/>
                </a:lnTo>
                <a:cubicBezTo>
                  <a:pt x="0" y="109130"/>
                  <a:pt x="0" y="84773"/>
                  <a:pt x="15038" y="69735"/>
                </a:cubicBezTo>
                <a:lnTo>
                  <a:pt x="69755" y="15018"/>
                </a:lnTo>
                <a:cubicBezTo>
                  <a:pt x="84793" y="1"/>
                  <a:pt x="109150" y="1"/>
                  <a:pt x="124167" y="15018"/>
                </a:cubicBezTo>
                <a:lnTo>
                  <a:pt x="178905" y="69756"/>
                </a:lnTo>
                <a:cubicBezTo>
                  <a:pt x="193922" y="84773"/>
                  <a:pt x="193922" y="109130"/>
                  <a:pt x="178905" y="12416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 flipH="1">
            <a:off x="4474793" y="57155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26"/>
          <p:cNvGrpSpPr/>
          <p:nvPr/>
        </p:nvGrpSpPr>
        <p:grpSpPr>
          <a:xfrm>
            <a:off x="6716729" y="3569480"/>
            <a:ext cx="2408871" cy="2259820"/>
            <a:chOff x="-1407021" y="76205"/>
            <a:chExt cx="2408871" cy="2259820"/>
          </a:xfrm>
        </p:grpSpPr>
        <p:grpSp>
          <p:nvGrpSpPr>
            <p:cNvPr id="313" name="Google Shape;313;p26"/>
            <p:cNvGrpSpPr/>
            <p:nvPr/>
          </p:nvGrpSpPr>
          <p:grpSpPr>
            <a:xfrm>
              <a:off x="-1407021" y="241660"/>
              <a:ext cx="2329791" cy="2094365"/>
              <a:chOff x="11125660" y="2009201"/>
              <a:chExt cx="1038093" cy="933234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6" name="Google Shape;316;p26"/>
            <p:cNvSpPr/>
            <p:nvPr/>
          </p:nvSpPr>
          <p:spPr>
            <a:xfrm>
              <a:off x="620079" y="76205"/>
              <a:ext cx="381771" cy="381735"/>
            </a:xfrm>
            <a:custGeom>
              <a:avLst/>
              <a:gdLst/>
              <a:ahLst/>
              <a:cxnLst/>
              <a:rect l="l" t="t" r="r" b="b"/>
              <a:pathLst>
                <a:path w="10664" h="10663" extrusionOk="0">
                  <a:moveTo>
                    <a:pt x="692" y="4070"/>
                  </a:moveTo>
                  <a:lnTo>
                    <a:pt x="4091" y="692"/>
                  </a:lnTo>
                  <a:cubicBezTo>
                    <a:pt x="4782" y="0"/>
                    <a:pt x="5881" y="0"/>
                    <a:pt x="6573" y="692"/>
                  </a:cubicBezTo>
                  <a:lnTo>
                    <a:pt x="9971" y="4070"/>
                  </a:lnTo>
                  <a:cubicBezTo>
                    <a:pt x="10663" y="4762"/>
                    <a:pt x="10663" y="5881"/>
                    <a:pt x="9971" y="6573"/>
                  </a:cubicBezTo>
                  <a:lnTo>
                    <a:pt x="6573" y="9971"/>
                  </a:lnTo>
                  <a:cubicBezTo>
                    <a:pt x="5881" y="10663"/>
                    <a:pt x="4782" y="10663"/>
                    <a:pt x="4091" y="9971"/>
                  </a:cubicBezTo>
                  <a:lnTo>
                    <a:pt x="692" y="6573"/>
                  </a:lnTo>
                  <a:cubicBezTo>
                    <a:pt x="0" y="5881"/>
                    <a:pt x="0" y="4762"/>
                    <a:pt x="692" y="407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26"/>
          <p:cNvGrpSpPr/>
          <p:nvPr/>
        </p:nvGrpSpPr>
        <p:grpSpPr>
          <a:xfrm>
            <a:off x="49930" y="3639983"/>
            <a:ext cx="1326605" cy="1327321"/>
            <a:chOff x="6523105" y="5803858"/>
            <a:chExt cx="1326605" cy="1327321"/>
          </a:xfrm>
        </p:grpSpPr>
        <p:sp>
          <p:nvSpPr>
            <p:cNvPr id="318" name="Google Shape;318;p26"/>
            <p:cNvSpPr/>
            <p:nvPr/>
          </p:nvSpPr>
          <p:spPr>
            <a:xfrm>
              <a:off x="6523105" y="5803858"/>
              <a:ext cx="1326605" cy="1327321"/>
            </a:xfrm>
            <a:custGeom>
              <a:avLst/>
              <a:gdLst/>
              <a:ahLst/>
              <a:cxnLst/>
              <a:rect l="l" t="t" r="r" b="b"/>
              <a:pathLst>
                <a:path w="37056" h="37076" extrusionOk="0">
                  <a:moveTo>
                    <a:pt x="2402" y="14204"/>
                  </a:moveTo>
                  <a:lnTo>
                    <a:pt x="14184" y="2422"/>
                  </a:lnTo>
                  <a:cubicBezTo>
                    <a:pt x="16585" y="1"/>
                    <a:pt x="20472" y="1"/>
                    <a:pt x="22873" y="2422"/>
                  </a:cubicBezTo>
                  <a:lnTo>
                    <a:pt x="34654" y="14204"/>
                  </a:lnTo>
                  <a:cubicBezTo>
                    <a:pt x="37056" y="16605"/>
                    <a:pt x="37056" y="20471"/>
                    <a:pt x="34654" y="22872"/>
                  </a:cubicBezTo>
                  <a:lnTo>
                    <a:pt x="22873" y="34675"/>
                  </a:lnTo>
                  <a:cubicBezTo>
                    <a:pt x="20472" y="37076"/>
                    <a:pt x="16585" y="37076"/>
                    <a:pt x="14184" y="34675"/>
                  </a:cubicBezTo>
                  <a:lnTo>
                    <a:pt x="2402" y="22872"/>
                  </a:lnTo>
                  <a:cubicBezTo>
                    <a:pt x="1" y="20471"/>
                    <a:pt x="1" y="16605"/>
                    <a:pt x="2402" y="14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19050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6883718" y="6179758"/>
              <a:ext cx="585724" cy="585724"/>
            </a:xfrm>
            <a:custGeom>
              <a:avLst/>
              <a:gdLst/>
              <a:ahLst/>
              <a:cxnLst/>
              <a:rect l="l" t="t" r="r" b="b"/>
              <a:pathLst>
                <a:path w="16361" h="16361" extrusionOk="0">
                  <a:moveTo>
                    <a:pt x="1059" y="6247"/>
                  </a:moveTo>
                  <a:lnTo>
                    <a:pt x="6268" y="1059"/>
                  </a:lnTo>
                  <a:cubicBezTo>
                    <a:pt x="7326" y="0"/>
                    <a:pt x="9035" y="0"/>
                    <a:pt x="10114" y="1059"/>
                  </a:cubicBezTo>
                  <a:lnTo>
                    <a:pt x="15303" y="6247"/>
                  </a:lnTo>
                  <a:cubicBezTo>
                    <a:pt x="16361" y="7326"/>
                    <a:pt x="16361" y="9035"/>
                    <a:pt x="15303" y="10093"/>
                  </a:cubicBezTo>
                  <a:lnTo>
                    <a:pt x="10114" y="15303"/>
                  </a:lnTo>
                  <a:cubicBezTo>
                    <a:pt x="9035" y="16361"/>
                    <a:pt x="7326" y="16361"/>
                    <a:pt x="6268" y="15303"/>
                  </a:cubicBezTo>
                  <a:lnTo>
                    <a:pt x="1059" y="10093"/>
                  </a:lnTo>
                  <a:cubicBezTo>
                    <a:pt x="0" y="9035"/>
                    <a:pt x="0" y="7326"/>
                    <a:pt x="1059" y="624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 w="500" cap="flat" cmpd="sng">
              <a:solidFill>
                <a:srgbClr val="CD4489"/>
              </a:solidFill>
              <a:prstDash val="solid"/>
              <a:miter lim="20348"/>
              <a:headEnd type="none" w="sm" len="sm"/>
              <a:tailEnd type="none" w="sm" len="sm"/>
            </a:ln>
            <a:effectLst>
              <a:outerShdw blurRad="171450" dist="66675" dir="162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76845" y="-1185240"/>
            <a:ext cx="6942408" cy="6942479"/>
          </a:xfrm>
          <a:custGeom>
            <a:avLst/>
            <a:gdLst/>
            <a:ahLst/>
            <a:cxnLst/>
            <a:rect l="l" t="t" r="r" b="b"/>
            <a:pathLst>
              <a:path w="193922" h="193924" extrusionOk="0">
                <a:moveTo>
                  <a:pt x="178905" y="124168"/>
                </a:moveTo>
                <a:lnTo>
                  <a:pt x="124167" y="178885"/>
                </a:lnTo>
                <a:cubicBezTo>
                  <a:pt x="109150" y="193923"/>
                  <a:pt x="84793" y="193923"/>
                  <a:pt x="69755" y="178885"/>
                </a:cubicBezTo>
                <a:lnTo>
                  <a:pt x="15038" y="124168"/>
                </a:lnTo>
                <a:cubicBezTo>
                  <a:pt x="0" y="109130"/>
                  <a:pt x="0" y="84773"/>
                  <a:pt x="15038" y="69735"/>
                </a:cubicBezTo>
                <a:lnTo>
                  <a:pt x="69755" y="15018"/>
                </a:lnTo>
                <a:cubicBezTo>
                  <a:pt x="84793" y="1"/>
                  <a:pt x="109150" y="1"/>
                  <a:pt x="124167" y="15018"/>
                </a:cubicBezTo>
                <a:lnTo>
                  <a:pt x="178905" y="69756"/>
                </a:lnTo>
                <a:cubicBezTo>
                  <a:pt x="193922" y="84773"/>
                  <a:pt x="193922" y="109130"/>
                  <a:pt x="178905" y="12416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080515" y="-1276059"/>
            <a:ext cx="2094407" cy="2094407"/>
          </a:xfrm>
          <a:custGeom>
            <a:avLst/>
            <a:gdLst/>
            <a:ahLst/>
            <a:cxnLst/>
            <a:rect l="l" t="t" r="r" b="b"/>
            <a:pathLst>
              <a:path w="58503" h="58503" extrusionOk="0">
                <a:moveTo>
                  <a:pt x="53985" y="37462"/>
                </a:moveTo>
                <a:lnTo>
                  <a:pt x="37462" y="53985"/>
                </a:lnTo>
                <a:cubicBezTo>
                  <a:pt x="32924" y="58503"/>
                  <a:pt x="25578" y="58503"/>
                  <a:pt x="21061" y="53985"/>
                </a:cubicBezTo>
                <a:lnTo>
                  <a:pt x="4538" y="37462"/>
                </a:lnTo>
                <a:cubicBezTo>
                  <a:pt x="0" y="32925"/>
                  <a:pt x="0" y="25579"/>
                  <a:pt x="4538" y="21041"/>
                </a:cubicBezTo>
                <a:lnTo>
                  <a:pt x="21061" y="4538"/>
                </a:lnTo>
                <a:cubicBezTo>
                  <a:pt x="25578" y="0"/>
                  <a:pt x="32944" y="0"/>
                  <a:pt x="37462" y="4538"/>
                </a:cubicBezTo>
                <a:lnTo>
                  <a:pt x="53985" y="21041"/>
                </a:lnTo>
                <a:cubicBezTo>
                  <a:pt x="58502" y="25579"/>
                  <a:pt x="58502" y="32925"/>
                  <a:pt x="53985" y="3746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7412" y="-143767"/>
            <a:ext cx="9298825" cy="5431033"/>
          </a:xfrm>
          <a:custGeom>
            <a:avLst/>
            <a:gdLst/>
            <a:ahLst/>
            <a:cxnLst/>
            <a:rect l="l" t="t" r="r" b="b"/>
            <a:pathLst>
              <a:path w="236777" h="138291" fill="none" extrusionOk="0">
                <a:moveTo>
                  <a:pt x="0" y="1"/>
                </a:moveTo>
                <a:lnTo>
                  <a:pt x="0" y="138290"/>
                </a:lnTo>
                <a:lnTo>
                  <a:pt x="236776" y="138290"/>
                </a:lnTo>
                <a:lnTo>
                  <a:pt x="236776" y="1"/>
                </a:lnTo>
                <a:close/>
                <a:moveTo>
                  <a:pt x="194512" y="11376"/>
                </a:moveTo>
                <a:lnTo>
                  <a:pt x="202550" y="3318"/>
                </a:lnTo>
                <a:cubicBezTo>
                  <a:pt x="204198" y="1690"/>
                  <a:pt x="206843" y="1690"/>
                  <a:pt x="208492" y="3318"/>
                </a:cubicBezTo>
                <a:lnTo>
                  <a:pt x="216550" y="11376"/>
                </a:lnTo>
                <a:cubicBezTo>
                  <a:pt x="218178" y="13024"/>
                  <a:pt x="218178" y="15669"/>
                  <a:pt x="216550" y="17318"/>
                </a:cubicBezTo>
                <a:lnTo>
                  <a:pt x="208492" y="25376"/>
                </a:lnTo>
                <a:cubicBezTo>
                  <a:pt x="206843" y="27003"/>
                  <a:pt x="204198" y="27003"/>
                  <a:pt x="202550" y="25376"/>
                </a:cubicBezTo>
                <a:lnTo>
                  <a:pt x="194512" y="17318"/>
                </a:lnTo>
                <a:cubicBezTo>
                  <a:pt x="192864" y="15669"/>
                  <a:pt x="192864" y="13024"/>
                  <a:pt x="194512" y="11376"/>
                </a:cubicBezTo>
                <a:close/>
                <a:moveTo>
                  <a:pt x="185294" y="48573"/>
                </a:moveTo>
                <a:lnTo>
                  <a:pt x="177236" y="56631"/>
                </a:lnTo>
                <a:cubicBezTo>
                  <a:pt x="175588" y="58259"/>
                  <a:pt x="172943" y="58259"/>
                  <a:pt x="171294" y="56631"/>
                </a:cubicBezTo>
                <a:lnTo>
                  <a:pt x="163236" y="48573"/>
                </a:lnTo>
                <a:cubicBezTo>
                  <a:pt x="161609" y="46925"/>
                  <a:pt x="161609" y="44279"/>
                  <a:pt x="163236" y="42631"/>
                </a:cubicBezTo>
                <a:lnTo>
                  <a:pt x="171294" y="34573"/>
                </a:lnTo>
                <a:cubicBezTo>
                  <a:pt x="172943" y="32945"/>
                  <a:pt x="175588" y="32945"/>
                  <a:pt x="177236" y="34573"/>
                </a:cubicBezTo>
                <a:lnTo>
                  <a:pt x="185294" y="42631"/>
                </a:lnTo>
                <a:cubicBezTo>
                  <a:pt x="186922" y="44279"/>
                  <a:pt x="186922" y="46925"/>
                  <a:pt x="185294" y="48573"/>
                </a:cubicBezTo>
                <a:close/>
                <a:moveTo>
                  <a:pt x="187146" y="50425"/>
                </a:moveTo>
                <a:cubicBezTo>
                  <a:pt x="188774" y="48777"/>
                  <a:pt x="191440" y="48777"/>
                  <a:pt x="193067" y="50425"/>
                </a:cubicBezTo>
                <a:lnTo>
                  <a:pt x="201125" y="58483"/>
                </a:lnTo>
                <a:cubicBezTo>
                  <a:pt x="202774" y="60111"/>
                  <a:pt x="202774" y="62776"/>
                  <a:pt x="201125" y="64404"/>
                </a:cubicBezTo>
                <a:lnTo>
                  <a:pt x="193067" y="72462"/>
                </a:lnTo>
                <a:cubicBezTo>
                  <a:pt x="191440" y="74111"/>
                  <a:pt x="188774" y="74111"/>
                  <a:pt x="187146" y="72462"/>
                </a:cubicBezTo>
                <a:lnTo>
                  <a:pt x="179088" y="64404"/>
                </a:lnTo>
                <a:cubicBezTo>
                  <a:pt x="177440" y="62776"/>
                  <a:pt x="177440" y="60111"/>
                  <a:pt x="179088" y="58483"/>
                </a:cubicBezTo>
                <a:close/>
                <a:moveTo>
                  <a:pt x="169870" y="58483"/>
                </a:moveTo>
                <a:cubicBezTo>
                  <a:pt x="171518" y="60111"/>
                  <a:pt x="171518" y="62776"/>
                  <a:pt x="169870" y="64404"/>
                </a:cubicBezTo>
                <a:lnTo>
                  <a:pt x="161812" y="72462"/>
                </a:lnTo>
                <a:cubicBezTo>
                  <a:pt x="160184" y="74111"/>
                  <a:pt x="157518" y="74111"/>
                  <a:pt x="155891" y="72462"/>
                </a:cubicBezTo>
                <a:lnTo>
                  <a:pt x="147833" y="64404"/>
                </a:lnTo>
                <a:cubicBezTo>
                  <a:pt x="146205" y="62776"/>
                  <a:pt x="146205" y="60111"/>
                  <a:pt x="147833" y="58483"/>
                </a:cubicBezTo>
                <a:lnTo>
                  <a:pt x="155891" y="50425"/>
                </a:lnTo>
                <a:cubicBezTo>
                  <a:pt x="157518" y="48777"/>
                  <a:pt x="160184" y="48777"/>
                  <a:pt x="161812" y="50425"/>
                </a:cubicBezTo>
                <a:close/>
                <a:moveTo>
                  <a:pt x="154039" y="48553"/>
                </a:moveTo>
                <a:lnTo>
                  <a:pt x="145981" y="56611"/>
                </a:lnTo>
                <a:cubicBezTo>
                  <a:pt x="144333" y="58259"/>
                  <a:pt x="141687" y="58259"/>
                  <a:pt x="140039" y="56611"/>
                </a:cubicBezTo>
                <a:lnTo>
                  <a:pt x="132001" y="48553"/>
                </a:lnTo>
                <a:cubicBezTo>
                  <a:pt x="130353" y="46925"/>
                  <a:pt x="130353" y="44259"/>
                  <a:pt x="132001" y="42631"/>
                </a:cubicBezTo>
                <a:lnTo>
                  <a:pt x="140039" y="34573"/>
                </a:lnTo>
                <a:cubicBezTo>
                  <a:pt x="141687" y="32925"/>
                  <a:pt x="144333" y="32925"/>
                  <a:pt x="145981" y="34573"/>
                </a:cubicBezTo>
                <a:lnTo>
                  <a:pt x="154039" y="42631"/>
                </a:lnTo>
                <a:cubicBezTo>
                  <a:pt x="155667" y="44259"/>
                  <a:pt x="155667" y="46925"/>
                  <a:pt x="154039" y="48573"/>
                </a:cubicBezTo>
                <a:close/>
                <a:moveTo>
                  <a:pt x="138615" y="58483"/>
                </a:moveTo>
                <a:cubicBezTo>
                  <a:pt x="140263" y="60111"/>
                  <a:pt x="140263" y="62776"/>
                  <a:pt x="138615" y="64404"/>
                </a:cubicBezTo>
                <a:lnTo>
                  <a:pt x="130557" y="72462"/>
                </a:lnTo>
                <a:cubicBezTo>
                  <a:pt x="128929" y="74111"/>
                  <a:pt x="126263" y="74111"/>
                  <a:pt x="124635" y="72462"/>
                </a:cubicBezTo>
                <a:lnTo>
                  <a:pt x="116577" y="64404"/>
                </a:lnTo>
                <a:cubicBezTo>
                  <a:pt x="114949" y="62776"/>
                  <a:pt x="114949" y="60111"/>
                  <a:pt x="116577" y="58483"/>
                </a:cubicBezTo>
                <a:lnTo>
                  <a:pt x="124635" y="50425"/>
                </a:lnTo>
                <a:cubicBezTo>
                  <a:pt x="126263" y="48777"/>
                  <a:pt x="128929" y="48777"/>
                  <a:pt x="130557" y="50425"/>
                </a:cubicBezTo>
                <a:close/>
                <a:moveTo>
                  <a:pt x="122783" y="48553"/>
                </a:moveTo>
                <a:lnTo>
                  <a:pt x="114725" y="56611"/>
                </a:lnTo>
                <a:cubicBezTo>
                  <a:pt x="113077" y="58259"/>
                  <a:pt x="110432" y="58259"/>
                  <a:pt x="108784" y="56611"/>
                </a:cubicBezTo>
                <a:lnTo>
                  <a:pt x="100746" y="48553"/>
                </a:lnTo>
                <a:cubicBezTo>
                  <a:pt x="99098" y="46925"/>
                  <a:pt x="99098" y="44259"/>
                  <a:pt x="100746" y="42631"/>
                </a:cubicBezTo>
                <a:lnTo>
                  <a:pt x="108784" y="34573"/>
                </a:lnTo>
                <a:cubicBezTo>
                  <a:pt x="110412" y="32945"/>
                  <a:pt x="113077" y="32945"/>
                  <a:pt x="114725" y="34573"/>
                </a:cubicBezTo>
                <a:lnTo>
                  <a:pt x="122783" y="42631"/>
                </a:lnTo>
                <a:cubicBezTo>
                  <a:pt x="124411" y="44279"/>
                  <a:pt x="124411" y="46925"/>
                  <a:pt x="122783" y="48573"/>
                </a:cubicBezTo>
                <a:close/>
                <a:moveTo>
                  <a:pt x="107359" y="58483"/>
                </a:moveTo>
                <a:cubicBezTo>
                  <a:pt x="109007" y="60111"/>
                  <a:pt x="109007" y="62776"/>
                  <a:pt x="107359" y="64404"/>
                </a:cubicBezTo>
                <a:lnTo>
                  <a:pt x="99301" y="72462"/>
                </a:lnTo>
                <a:cubicBezTo>
                  <a:pt x="97673" y="74111"/>
                  <a:pt x="95008" y="74111"/>
                  <a:pt x="93380" y="72462"/>
                </a:cubicBezTo>
                <a:lnTo>
                  <a:pt x="85322" y="64404"/>
                </a:lnTo>
                <a:cubicBezTo>
                  <a:pt x="83694" y="62776"/>
                  <a:pt x="83694" y="60111"/>
                  <a:pt x="85322" y="58483"/>
                </a:cubicBezTo>
                <a:lnTo>
                  <a:pt x="93380" y="50425"/>
                </a:lnTo>
                <a:cubicBezTo>
                  <a:pt x="95008" y="48777"/>
                  <a:pt x="97673" y="48777"/>
                  <a:pt x="99301" y="50425"/>
                </a:cubicBezTo>
                <a:close/>
                <a:moveTo>
                  <a:pt x="91528" y="48553"/>
                </a:moveTo>
                <a:lnTo>
                  <a:pt x="83470" y="56611"/>
                </a:lnTo>
                <a:cubicBezTo>
                  <a:pt x="81842" y="58259"/>
                  <a:pt x="79176" y="58259"/>
                  <a:pt x="77549" y="56611"/>
                </a:cubicBezTo>
                <a:lnTo>
                  <a:pt x="69491" y="48553"/>
                </a:lnTo>
                <a:cubicBezTo>
                  <a:pt x="67842" y="46925"/>
                  <a:pt x="67842" y="44259"/>
                  <a:pt x="69491" y="42631"/>
                </a:cubicBezTo>
                <a:lnTo>
                  <a:pt x="77549" y="34573"/>
                </a:lnTo>
                <a:cubicBezTo>
                  <a:pt x="79176" y="32925"/>
                  <a:pt x="81842" y="32925"/>
                  <a:pt x="83470" y="34573"/>
                </a:cubicBezTo>
                <a:lnTo>
                  <a:pt x="91528" y="42631"/>
                </a:lnTo>
                <a:cubicBezTo>
                  <a:pt x="93176" y="44259"/>
                  <a:pt x="93176" y="46925"/>
                  <a:pt x="91528" y="48573"/>
                </a:cubicBezTo>
                <a:close/>
                <a:moveTo>
                  <a:pt x="76104" y="58483"/>
                </a:moveTo>
                <a:cubicBezTo>
                  <a:pt x="77752" y="60111"/>
                  <a:pt x="77752" y="62776"/>
                  <a:pt x="76104" y="64404"/>
                </a:cubicBezTo>
                <a:lnTo>
                  <a:pt x="68046" y="72462"/>
                </a:lnTo>
                <a:cubicBezTo>
                  <a:pt x="66418" y="74111"/>
                  <a:pt x="63752" y="74111"/>
                  <a:pt x="62124" y="72462"/>
                </a:cubicBezTo>
                <a:lnTo>
                  <a:pt x="54066" y="64404"/>
                </a:lnTo>
                <a:cubicBezTo>
                  <a:pt x="52438" y="62776"/>
                  <a:pt x="52438" y="60111"/>
                  <a:pt x="54066" y="58483"/>
                </a:cubicBezTo>
                <a:lnTo>
                  <a:pt x="62124" y="50425"/>
                </a:lnTo>
                <a:cubicBezTo>
                  <a:pt x="63752" y="48777"/>
                  <a:pt x="66418" y="48777"/>
                  <a:pt x="68066" y="50425"/>
                </a:cubicBezTo>
                <a:close/>
                <a:moveTo>
                  <a:pt x="60273" y="48553"/>
                </a:moveTo>
                <a:lnTo>
                  <a:pt x="52215" y="56611"/>
                </a:lnTo>
                <a:cubicBezTo>
                  <a:pt x="50587" y="58259"/>
                  <a:pt x="47921" y="58259"/>
                  <a:pt x="46273" y="56611"/>
                </a:cubicBezTo>
                <a:lnTo>
                  <a:pt x="38235" y="48553"/>
                </a:lnTo>
                <a:cubicBezTo>
                  <a:pt x="36587" y="46925"/>
                  <a:pt x="36587" y="44259"/>
                  <a:pt x="38235" y="42631"/>
                </a:cubicBezTo>
                <a:lnTo>
                  <a:pt x="46273" y="34573"/>
                </a:lnTo>
                <a:cubicBezTo>
                  <a:pt x="47921" y="32925"/>
                  <a:pt x="50587" y="32925"/>
                  <a:pt x="52215" y="34573"/>
                </a:cubicBezTo>
                <a:lnTo>
                  <a:pt x="60273" y="42631"/>
                </a:lnTo>
                <a:cubicBezTo>
                  <a:pt x="61921" y="44259"/>
                  <a:pt x="61921" y="46925"/>
                  <a:pt x="60273" y="48573"/>
                </a:cubicBezTo>
                <a:close/>
                <a:moveTo>
                  <a:pt x="44848" y="58483"/>
                </a:moveTo>
                <a:cubicBezTo>
                  <a:pt x="46497" y="60111"/>
                  <a:pt x="46497" y="62776"/>
                  <a:pt x="44848" y="64404"/>
                </a:cubicBezTo>
                <a:lnTo>
                  <a:pt x="36811" y="72462"/>
                </a:lnTo>
                <a:cubicBezTo>
                  <a:pt x="35163" y="74111"/>
                  <a:pt x="32497" y="74111"/>
                  <a:pt x="30869" y="72462"/>
                </a:cubicBezTo>
                <a:lnTo>
                  <a:pt x="22811" y="64404"/>
                </a:lnTo>
                <a:cubicBezTo>
                  <a:pt x="21183" y="62776"/>
                  <a:pt x="21183" y="60111"/>
                  <a:pt x="22811" y="58483"/>
                </a:cubicBezTo>
                <a:lnTo>
                  <a:pt x="30869" y="50425"/>
                </a:lnTo>
                <a:cubicBezTo>
                  <a:pt x="32497" y="48777"/>
                  <a:pt x="35163" y="48777"/>
                  <a:pt x="36790" y="50425"/>
                </a:cubicBezTo>
                <a:close/>
                <a:moveTo>
                  <a:pt x="36811" y="81680"/>
                </a:moveTo>
                <a:lnTo>
                  <a:pt x="44848" y="89738"/>
                </a:lnTo>
                <a:cubicBezTo>
                  <a:pt x="46497" y="91366"/>
                  <a:pt x="46497" y="94032"/>
                  <a:pt x="44848" y="95660"/>
                </a:cubicBezTo>
                <a:lnTo>
                  <a:pt x="36811" y="103718"/>
                </a:lnTo>
                <a:cubicBezTo>
                  <a:pt x="35163" y="105346"/>
                  <a:pt x="32497" y="105346"/>
                  <a:pt x="30869" y="103718"/>
                </a:cubicBezTo>
                <a:lnTo>
                  <a:pt x="22811" y="95660"/>
                </a:lnTo>
                <a:cubicBezTo>
                  <a:pt x="21183" y="94032"/>
                  <a:pt x="21183" y="91366"/>
                  <a:pt x="22811" y="89738"/>
                </a:cubicBezTo>
                <a:lnTo>
                  <a:pt x="30869" y="81680"/>
                </a:lnTo>
                <a:cubicBezTo>
                  <a:pt x="32497" y="80032"/>
                  <a:pt x="35163" y="80032"/>
                  <a:pt x="36811" y="81680"/>
                </a:cubicBezTo>
                <a:close/>
                <a:moveTo>
                  <a:pt x="38235" y="79828"/>
                </a:moveTo>
                <a:cubicBezTo>
                  <a:pt x="36587" y="78180"/>
                  <a:pt x="36587" y="75535"/>
                  <a:pt x="38235" y="73887"/>
                </a:cubicBezTo>
                <a:lnTo>
                  <a:pt x="46273" y="65829"/>
                </a:lnTo>
                <a:cubicBezTo>
                  <a:pt x="47921" y="64201"/>
                  <a:pt x="50566" y="64201"/>
                  <a:pt x="52215" y="65829"/>
                </a:cubicBezTo>
                <a:lnTo>
                  <a:pt x="60273" y="73887"/>
                </a:lnTo>
                <a:cubicBezTo>
                  <a:pt x="61901" y="75535"/>
                  <a:pt x="61901" y="78180"/>
                  <a:pt x="60273" y="79828"/>
                </a:cubicBezTo>
                <a:lnTo>
                  <a:pt x="52215" y="87887"/>
                </a:lnTo>
                <a:cubicBezTo>
                  <a:pt x="50587" y="89514"/>
                  <a:pt x="47921" y="89514"/>
                  <a:pt x="46293" y="87887"/>
                </a:cubicBezTo>
                <a:close/>
                <a:moveTo>
                  <a:pt x="54066" y="89738"/>
                </a:moveTo>
                <a:lnTo>
                  <a:pt x="62124" y="81680"/>
                </a:lnTo>
                <a:cubicBezTo>
                  <a:pt x="63752" y="80032"/>
                  <a:pt x="66418" y="80032"/>
                  <a:pt x="68046" y="81680"/>
                </a:cubicBezTo>
                <a:lnTo>
                  <a:pt x="76104" y="89738"/>
                </a:lnTo>
                <a:cubicBezTo>
                  <a:pt x="77752" y="91366"/>
                  <a:pt x="77752" y="94032"/>
                  <a:pt x="76104" y="95660"/>
                </a:cubicBezTo>
                <a:lnTo>
                  <a:pt x="68046" y="103718"/>
                </a:lnTo>
                <a:cubicBezTo>
                  <a:pt x="66418" y="105346"/>
                  <a:pt x="63752" y="105346"/>
                  <a:pt x="62124" y="103718"/>
                </a:cubicBezTo>
                <a:lnTo>
                  <a:pt x="54066" y="95660"/>
                </a:lnTo>
                <a:cubicBezTo>
                  <a:pt x="52438" y="94032"/>
                  <a:pt x="52438" y="91366"/>
                  <a:pt x="54066" y="89738"/>
                </a:cubicBezTo>
                <a:close/>
                <a:moveTo>
                  <a:pt x="69491" y="79828"/>
                </a:moveTo>
                <a:cubicBezTo>
                  <a:pt x="67842" y="78180"/>
                  <a:pt x="67842" y="75535"/>
                  <a:pt x="69491" y="73887"/>
                </a:cubicBezTo>
                <a:lnTo>
                  <a:pt x="77528" y="65829"/>
                </a:lnTo>
                <a:cubicBezTo>
                  <a:pt x="79176" y="64201"/>
                  <a:pt x="81822" y="64201"/>
                  <a:pt x="83470" y="65829"/>
                </a:cubicBezTo>
                <a:lnTo>
                  <a:pt x="91528" y="73887"/>
                </a:lnTo>
                <a:cubicBezTo>
                  <a:pt x="93156" y="75535"/>
                  <a:pt x="93156" y="78180"/>
                  <a:pt x="91528" y="79828"/>
                </a:cubicBezTo>
                <a:lnTo>
                  <a:pt x="83470" y="87887"/>
                </a:lnTo>
                <a:cubicBezTo>
                  <a:pt x="81842" y="89514"/>
                  <a:pt x="79176" y="89514"/>
                  <a:pt x="77549" y="87887"/>
                </a:cubicBezTo>
                <a:close/>
                <a:moveTo>
                  <a:pt x="85322" y="89738"/>
                </a:moveTo>
                <a:lnTo>
                  <a:pt x="93380" y="81680"/>
                </a:lnTo>
                <a:cubicBezTo>
                  <a:pt x="95008" y="80032"/>
                  <a:pt x="97673" y="80032"/>
                  <a:pt x="99301" y="81680"/>
                </a:cubicBezTo>
                <a:lnTo>
                  <a:pt x="107359" y="89738"/>
                </a:lnTo>
                <a:cubicBezTo>
                  <a:pt x="109007" y="91366"/>
                  <a:pt x="109007" y="94032"/>
                  <a:pt x="107359" y="95660"/>
                </a:cubicBezTo>
                <a:lnTo>
                  <a:pt x="99301" y="103718"/>
                </a:lnTo>
                <a:cubicBezTo>
                  <a:pt x="97673" y="105346"/>
                  <a:pt x="95008" y="105346"/>
                  <a:pt x="93380" y="103718"/>
                </a:cubicBezTo>
                <a:lnTo>
                  <a:pt x="85322" y="95660"/>
                </a:lnTo>
                <a:cubicBezTo>
                  <a:pt x="83694" y="94032"/>
                  <a:pt x="83694" y="91366"/>
                  <a:pt x="85322" y="89738"/>
                </a:cubicBezTo>
                <a:close/>
                <a:moveTo>
                  <a:pt x="100746" y="79828"/>
                </a:moveTo>
                <a:cubicBezTo>
                  <a:pt x="99098" y="78180"/>
                  <a:pt x="99098" y="75535"/>
                  <a:pt x="100746" y="73887"/>
                </a:cubicBezTo>
                <a:lnTo>
                  <a:pt x="108784" y="65829"/>
                </a:lnTo>
                <a:cubicBezTo>
                  <a:pt x="110412" y="64201"/>
                  <a:pt x="113077" y="64201"/>
                  <a:pt x="114725" y="65829"/>
                </a:cubicBezTo>
                <a:lnTo>
                  <a:pt x="122783" y="73887"/>
                </a:lnTo>
                <a:cubicBezTo>
                  <a:pt x="124411" y="75535"/>
                  <a:pt x="124411" y="78180"/>
                  <a:pt x="122783" y="79828"/>
                </a:cubicBezTo>
                <a:lnTo>
                  <a:pt x="114725" y="87887"/>
                </a:lnTo>
                <a:cubicBezTo>
                  <a:pt x="113077" y="89514"/>
                  <a:pt x="110432" y="89514"/>
                  <a:pt x="108784" y="87887"/>
                </a:cubicBezTo>
                <a:close/>
                <a:moveTo>
                  <a:pt x="116577" y="89738"/>
                </a:moveTo>
                <a:lnTo>
                  <a:pt x="124635" y="81680"/>
                </a:lnTo>
                <a:cubicBezTo>
                  <a:pt x="126263" y="80032"/>
                  <a:pt x="128929" y="80032"/>
                  <a:pt x="130557" y="81680"/>
                </a:cubicBezTo>
                <a:lnTo>
                  <a:pt x="138615" y="89738"/>
                </a:lnTo>
                <a:cubicBezTo>
                  <a:pt x="140263" y="91366"/>
                  <a:pt x="140263" y="94032"/>
                  <a:pt x="138615" y="95660"/>
                </a:cubicBezTo>
                <a:lnTo>
                  <a:pt x="130557" y="103718"/>
                </a:lnTo>
                <a:cubicBezTo>
                  <a:pt x="128929" y="105346"/>
                  <a:pt x="126263" y="105346"/>
                  <a:pt x="124635" y="103718"/>
                </a:cubicBezTo>
                <a:lnTo>
                  <a:pt x="116577" y="95660"/>
                </a:lnTo>
                <a:cubicBezTo>
                  <a:pt x="114929" y="94032"/>
                  <a:pt x="114929" y="91366"/>
                  <a:pt x="116577" y="89738"/>
                </a:cubicBezTo>
                <a:close/>
                <a:moveTo>
                  <a:pt x="131981" y="79828"/>
                </a:moveTo>
                <a:cubicBezTo>
                  <a:pt x="130353" y="78180"/>
                  <a:pt x="130353" y="75535"/>
                  <a:pt x="131981" y="73887"/>
                </a:cubicBezTo>
                <a:lnTo>
                  <a:pt x="140039" y="65829"/>
                </a:lnTo>
                <a:cubicBezTo>
                  <a:pt x="141687" y="64201"/>
                  <a:pt x="144333" y="64201"/>
                  <a:pt x="145981" y="65829"/>
                </a:cubicBezTo>
                <a:lnTo>
                  <a:pt x="154039" y="73887"/>
                </a:lnTo>
                <a:cubicBezTo>
                  <a:pt x="155667" y="75535"/>
                  <a:pt x="155667" y="78180"/>
                  <a:pt x="154039" y="79828"/>
                </a:cubicBezTo>
                <a:lnTo>
                  <a:pt x="145981" y="87887"/>
                </a:lnTo>
                <a:cubicBezTo>
                  <a:pt x="144333" y="89514"/>
                  <a:pt x="141687" y="89514"/>
                  <a:pt x="140039" y="87887"/>
                </a:cubicBezTo>
                <a:close/>
                <a:moveTo>
                  <a:pt x="147833" y="89738"/>
                </a:moveTo>
                <a:lnTo>
                  <a:pt x="155891" y="81680"/>
                </a:lnTo>
                <a:cubicBezTo>
                  <a:pt x="157518" y="80032"/>
                  <a:pt x="160184" y="80032"/>
                  <a:pt x="161812" y="81680"/>
                </a:cubicBezTo>
                <a:lnTo>
                  <a:pt x="169870" y="89738"/>
                </a:lnTo>
                <a:cubicBezTo>
                  <a:pt x="171498" y="91366"/>
                  <a:pt x="171498" y="94032"/>
                  <a:pt x="169870" y="95660"/>
                </a:cubicBezTo>
                <a:lnTo>
                  <a:pt x="161812" y="103718"/>
                </a:lnTo>
                <a:cubicBezTo>
                  <a:pt x="160184" y="105366"/>
                  <a:pt x="157518" y="105366"/>
                  <a:pt x="155891" y="103718"/>
                </a:cubicBezTo>
                <a:lnTo>
                  <a:pt x="147833" y="95660"/>
                </a:lnTo>
                <a:cubicBezTo>
                  <a:pt x="146184" y="94032"/>
                  <a:pt x="146184" y="91366"/>
                  <a:pt x="147833" y="89738"/>
                </a:cubicBezTo>
                <a:close/>
                <a:moveTo>
                  <a:pt x="163236" y="79828"/>
                </a:moveTo>
                <a:cubicBezTo>
                  <a:pt x="161609" y="78180"/>
                  <a:pt x="161609" y="75535"/>
                  <a:pt x="163236" y="73887"/>
                </a:cubicBezTo>
                <a:lnTo>
                  <a:pt x="171294" y="65829"/>
                </a:lnTo>
                <a:cubicBezTo>
                  <a:pt x="172943" y="64201"/>
                  <a:pt x="175588" y="64201"/>
                  <a:pt x="177236" y="65829"/>
                </a:cubicBezTo>
                <a:lnTo>
                  <a:pt x="185294" y="73887"/>
                </a:lnTo>
                <a:cubicBezTo>
                  <a:pt x="186922" y="75535"/>
                  <a:pt x="186922" y="78180"/>
                  <a:pt x="185294" y="79828"/>
                </a:cubicBezTo>
                <a:lnTo>
                  <a:pt x="177236" y="87887"/>
                </a:lnTo>
                <a:cubicBezTo>
                  <a:pt x="175588" y="89514"/>
                  <a:pt x="172943" y="89514"/>
                  <a:pt x="171294" y="87887"/>
                </a:cubicBezTo>
                <a:close/>
                <a:moveTo>
                  <a:pt x="179088" y="89738"/>
                </a:moveTo>
                <a:lnTo>
                  <a:pt x="187146" y="81680"/>
                </a:lnTo>
                <a:cubicBezTo>
                  <a:pt x="188774" y="80032"/>
                  <a:pt x="191440" y="80032"/>
                  <a:pt x="193067" y="81680"/>
                </a:cubicBezTo>
                <a:lnTo>
                  <a:pt x="201125" y="89738"/>
                </a:lnTo>
                <a:cubicBezTo>
                  <a:pt x="202753" y="91366"/>
                  <a:pt x="202753" y="94032"/>
                  <a:pt x="201125" y="95660"/>
                </a:cubicBezTo>
                <a:lnTo>
                  <a:pt x="193067" y="103718"/>
                </a:lnTo>
                <a:cubicBezTo>
                  <a:pt x="191440" y="105346"/>
                  <a:pt x="188774" y="105346"/>
                  <a:pt x="187146" y="103718"/>
                </a:cubicBezTo>
                <a:lnTo>
                  <a:pt x="179088" y="95660"/>
                </a:lnTo>
                <a:cubicBezTo>
                  <a:pt x="177440" y="94032"/>
                  <a:pt x="177440" y="91366"/>
                  <a:pt x="179088" y="89738"/>
                </a:cubicBezTo>
                <a:close/>
                <a:moveTo>
                  <a:pt x="194512" y="79828"/>
                </a:moveTo>
                <a:cubicBezTo>
                  <a:pt x="192864" y="78180"/>
                  <a:pt x="192864" y="75535"/>
                  <a:pt x="194512" y="73887"/>
                </a:cubicBezTo>
                <a:lnTo>
                  <a:pt x="202550" y="65829"/>
                </a:lnTo>
                <a:cubicBezTo>
                  <a:pt x="204198" y="64201"/>
                  <a:pt x="206843" y="64201"/>
                  <a:pt x="208492" y="65829"/>
                </a:cubicBezTo>
                <a:lnTo>
                  <a:pt x="216550" y="73887"/>
                </a:lnTo>
                <a:cubicBezTo>
                  <a:pt x="218178" y="75535"/>
                  <a:pt x="218178" y="78180"/>
                  <a:pt x="216550" y="79828"/>
                </a:cubicBezTo>
                <a:lnTo>
                  <a:pt x="208492" y="87887"/>
                </a:lnTo>
                <a:cubicBezTo>
                  <a:pt x="206843" y="89514"/>
                  <a:pt x="204198" y="89514"/>
                  <a:pt x="202550" y="87887"/>
                </a:cubicBezTo>
                <a:close/>
                <a:moveTo>
                  <a:pt x="202550" y="56631"/>
                </a:moveTo>
                <a:lnTo>
                  <a:pt x="194512" y="48573"/>
                </a:lnTo>
                <a:cubicBezTo>
                  <a:pt x="192864" y="46925"/>
                  <a:pt x="192864" y="44279"/>
                  <a:pt x="194512" y="42631"/>
                </a:cubicBezTo>
                <a:lnTo>
                  <a:pt x="202550" y="34573"/>
                </a:lnTo>
                <a:cubicBezTo>
                  <a:pt x="204198" y="32945"/>
                  <a:pt x="206843" y="32945"/>
                  <a:pt x="208492" y="34573"/>
                </a:cubicBezTo>
                <a:lnTo>
                  <a:pt x="216550" y="42631"/>
                </a:lnTo>
                <a:cubicBezTo>
                  <a:pt x="218178" y="44279"/>
                  <a:pt x="218178" y="46925"/>
                  <a:pt x="216550" y="48573"/>
                </a:cubicBezTo>
                <a:lnTo>
                  <a:pt x="208492" y="56631"/>
                </a:lnTo>
                <a:cubicBezTo>
                  <a:pt x="206843" y="58259"/>
                  <a:pt x="204198" y="58259"/>
                  <a:pt x="202550" y="56631"/>
                </a:cubicBezTo>
                <a:close/>
                <a:moveTo>
                  <a:pt x="193067" y="19169"/>
                </a:moveTo>
                <a:lnTo>
                  <a:pt x="201125" y="27227"/>
                </a:lnTo>
                <a:cubicBezTo>
                  <a:pt x="202774" y="28855"/>
                  <a:pt x="202774" y="31521"/>
                  <a:pt x="201125" y="33149"/>
                </a:cubicBezTo>
                <a:lnTo>
                  <a:pt x="193067" y="41207"/>
                </a:lnTo>
                <a:cubicBezTo>
                  <a:pt x="191440" y="42855"/>
                  <a:pt x="188774" y="42855"/>
                  <a:pt x="187146" y="41207"/>
                </a:cubicBezTo>
                <a:lnTo>
                  <a:pt x="179088" y="33149"/>
                </a:lnTo>
                <a:cubicBezTo>
                  <a:pt x="177440" y="31521"/>
                  <a:pt x="177440" y="28855"/>
                  <a:pt x="179088" y="27227"/>
                </a:cubicBezTo>
                <a:lnTo>
                  <a:pt x="187146" y="19169"/>
                </a:lnTo>
                <a:cubicBezTo>
                  <a:pt x="188774" y="17541"/>
                  <a:pt x="191440" y="17541"/>
                  <a:pt x="193067" y="19169"/>
                </a:cubicBezTo>
                <a:close/>
                <a:moveTo>
                  <a:pt x="163236" y="11376"/>
                </a:moveTo>
                <a:lnTo>
                  <a:pt x="171294" y="3318"/>
                </a:lnTo>
                <a:cubicBezTo>
                  <a:pt x="172943" y="1690"/>
                  <a:pt x="175588" y="1690"/>
                  <a:pt x="177236" y="3318"/>
                </a:cubicBezTo>
                <a:lnTo>
                  <a:pt x="185294" y="11376"/>
                </a:lnTo>
                <a:cubicBezTo>
                  <a:pt x="186922" y="13024"/>
                  <a:pt x="186922" y="15669"/>
                  <a:pt x="185294" y="17318"/>
                </a:cubicBezTo>
                <a:lnTo>
                  <a:pt x="177236" y="25376"/>
                </a:lnTo>
                <a:cubicBezTo>
                  <a:pt x="175588" y="27003"/>
                  <a:pt x="172943" y="27003"/>
                  <a:pt x="171294" y="25376"/>
                </a:cubicBezTo>
                <a:lnTo>
                  <a:pt x="163236" y="17318"/>
                </a:lnTo>
                <a:cubicBezTo>
                  <a:pt x="161609" y="15669"/>
                  <a:pt x="161609" y="13024"/>
                  <a:pt x="163236" y="11376"/>
                </a:cubicBezTo>
                <a:close/>
                <a:moveTo>
                  <a:pt x="161812" y="19169"/>
                </a:moveTo>
                <a:lnTo>
                  <a:pt x="169870" y="27227"/>
                </a:lnTo>
                <a:cubicBezTo>
                  <a:pt x="171518" y="28855"/>
                  <a:pt x="171518" y="31521"/>
                  <a:pt x="169870" y="33149"/>
                </a:cubicBezTo>
                <a:lnTo>
                  <a:pt x="161812" y="41207"/>
                </a:lnTo>
                <a:cubicBezTo>
                  <a:pt x="160184" y="42855"/>
                  <a:pt x="157518" y="42855"/>
                  <a:pt x="155891" y="41207"/>
                </a:cubicBezTo>
                <a:lnTo>
                  <a:pt x="147833" y="33149"/>
                </a:lnTo>
                <a:cubicBezTo>
                  <a:pt x="146184" y="31521"/>
                  <a:pt x="146184" y="28855"/>
                  <a:pt x="147833" y="27227"/>
                </a:cubicBezTo>
                <a:lnTo>
                  <a:pt x="155891" y="19169"/>
                </a:lnTo>
                <a:cubicBezTo>
                  <a:pt x="157518" y="17521"/>
                  <a:pt x="160184" y="17521"/>
                  <a:pt x="161812" y="19169"/>
                </a:cubicBezTo>
                <a:close/>
                <a:moveTo>
                  <a:pt x="132001" y="11376"/>
                </a:moveTo>
                <a:lnTo>
                  <a:pt x="140039" y="3318"/>
                </a:lnTo>
                <a:cubicBezTo>
                  <a:pt x="141687" y="1690"/>
                  <a:pt x="144333" y="1690"/>
                  <a:pt x="145981" y="3318"/>
                </a:cubicBezTo>
                <a:lnTo>
                  <a:pt x="154039" y="11376"/>
                </a:lnTo>
                <a:cubicBezTo>
                  <a:pt x="155667" y="13024"/>
                  <a:pt x="155667" y="15669"/>
                  <a:pt x="154039" y="17318"/>
                </a:cubicBezTo>
                <a:lnTo>
                  <a:pt x="145981" y="25376"/>
                </a:lnTo>
                <a:cubicBezTo>
                  <a:pt x="144333" y="27003"/>
                  <a:pt x="141687" y="27003"/>
                  <a:pt x="140039" y="25376"/>
                </a:cubicBezTo>
                <a:lnTo>
                  <a:pt x="132001" y="17318"/>
                </a:lnTo>
                <a:cubicBezTo>
                  <a:pt x="130353" y="15669"/>
                  <a:pt x="130353" y="13024"/>
                  <a:pt x="132001" y="11376"/>
                </a:cubicBezTo>
                <a:close/>
                <a:moveTo>
                  <a:pt x="130557" y="19169"/>
                </a:moveTo>
                <a:lnTo>
                  <a:pt x="138615" y="27227"/>
                </a:lnTo>
                <a:cubicBezTo>
                  <a:pt x="140263" y="28855"/>
                  <a:pt x="140263" y="31521"/>
                  <a:pt x="138615" y="33149"/>
                </a:cubicBezTo>
                <a:lnTo>
                  <a:pt x="130557" y="41207"/>
                </a:lnTo>
                <a:cubicBezTo>
                  <a:pt x="128929" y="42855"/>
                  <a:pt x="126263" y="42855"/>
                  <a:pt x="124635" y="41207"/>
                </a:cubicBezTo>
                <a:lnTo>
                  <a:pt x="116577" y="33149"/>
                </a:lnTo>
                <a:cubicBezTo>
                  <a:pt x="114929" y="31521"/>
                  <a:pt x="114929" y="28855"/>
                  <a:pt x="116577" y="27227"/>
                </a:cubicBezTo>
                <a:lnTo>
                  <a:pt x="124635" y="19169"/>
                </a:lnTo>
                <a:cubicBezTo>
                  <a:pt x="126263" y="17541"/>
                  <a:pt x="128929" y="17541"/>
                  <a:pt x="130557" y="19169"/>
                </a:cubicBezTo>
                <a:close/>
                <a:moveTo>
                  <a:pt x="100746" y="11376"/>
                </a:moveTo>
                <a:lnTo>
                  <a:pt x="108784" y="3338"/>
                </a:lnTo>
                <a:cubicBezTo>
                  <a:pt x="110412" y="1690"/>
                  <a:pt x="113077" y="1690"/>
                  <a:pt x="114725" y="3338"/>
                </a:cubicBezTo>
                <a:lnTo>
                  <a:pt x="122783" y="11376"/>
                </a:lnTo>
                <a:cubicBezTo>
                  <a:pt x="124411" y="13024"/>
                  <a:pt x="124411" y="15669"/>
                  <a:pt x="122783" y="17318"/>
                </a:cubicBezTo>
                <a:lnTo>
                  <a:pt x="114725" y="25376"/>
                </a:lnTo>
                <a:cubicBezTo>
                  <a:pt x="113077" y="27003"/>
                  <a:pt x="110432" y="27003"/>
                  <a:pt x="108784" y="25376"/>
                </a:cubicBezTo>
                <a:lnTo>
                  <a:pt x="100726" y="17318"/>
                </a:lnTo>
                <a:cubicBezTo>
                  <a:pt x="99098" y="15669"/>
                  <a:pt x="99098" y="13024"/>
                  <a:pt x="100746" y="11376"/>
                </a:cubicBezTo>
                <a:close/>
                <a:moveTo>
                  <a:pt x="99322" y="19169"/>
                </a:moveTo>
                <a:lnTo>
                  <a:pt x="107359" y="27227"/>
                </a:lnTo>
                <a:cubicBezTo>
                  <a:pt x="109007" y="28855"/>
                  <a:pt x="109007" y="31521"/>
                  <a:pt x="107359" y="33149"/>
                </a:cubicBezTo>
                <a:lnTo>
                  <a:pt x="99322" y="41207"/>
                </a:lnTo>
                <a:cubicBezTo>
                  <a:pt x="97673" y="42855"/>
                  <a:pt x="95008" y="42855"/>
                  <a:pt x="93380" y="41207"/>
                </a:cubicBezTo>
                <a:lnTo>
                  <a:pt x="85322" y="33149"/>
                </a:lnTo>
                <a:cubicBezTo>
                  <a:pt x="83694" y="31521"/>
                  <a:pt x="83694" y="28855"/>
                  <a:pt x="85322" y="27227"/>
                </a:cubicBezTo>
                <a:lnTo>
                  <a:pt x="93380" y="19169"/>
                </a:lnTo>
                <a:cubicBezTo>
                  <a:pt x="95008" y="17541"/>
                  <a:pt x="97673" y="17541"/>
                  <a:pt x="99322" y="19169"/>
                </a:cubicBezTo>
                <a:close/>
                <a:moveTo>
                  <a:pt x="69491" y="11376"/>
                </a:moveTo>
                <a:lnTo>
                  <a:pt x="77549" y="3318"/>
                </a:lnTo>
                <a:cubicBezTo>
                  <a:pt x="79176" y="1690"/>
                  <a:pt x="81842" y="1690"/>
                  <a:pt x="83470" y="3318"/>
                </a:cubicBezTo>
                <a:lnTo>
                  <a:pt x="91528" y="11376"/>
                </a:lnTo>
                <a:cubicBezTo>
                  <a:pt x="93156" y="13024"/>
                  <a:pt x="93156" y="15669"/>
                  <a:pt x="91528" y="17318"/>
                </a:cubicBezTo>
                <a:lnTo>
                  <a:pt x="83470" y="25376"/>
                </a:lnTo>
                <a:cubicBezTo>
                  <a:pt x="81842" y="27003"/>
                  <a:pt x="79176" y="27003"/>
                  <a:pt x="77549" y="25376"/>
                </a:cubicBezTo>
                <a:lnTo>
                  <a:pt x="69491" y="17318"/>
                </a:lnTo>
                <a:cubicBezTo>
                  <a:pt x="67842" y="15669"/>
                  <a:pt x="67842" y="13024"/>
                  <a:pt x="69491" y="11376"/>
                </a:cubicBezTo>
                <a:close/>
                <a:moveTo>
                  <a:pt x="68066" y="19169"/>
                </a:moveTo>
                <a:lnTo>
                  <a:pt x="76104" y="27227"/>
                </a:lnTo>
                <a:cubicBezTo>
                  <a:pt x="77752" y="28855"/>
                  <a:pt x="77752" y="31521"/>
                  <a:pt x="76104" y="33149"/>
                </a:cubicBezTo>
                <a:lnTo>
                  <a:pt x="68066" y="41207"/>
                </a:lnTo>
                <a:cubicBezTo>
                  <a:pt x="66418" y="42855"/>
                  <a:pt x="63752" y="42855"/>
                  <a:pt x="62124" y="41207"/>
                </a:cubicBezTo>
                <a:lnTo>
                  <a:pt x="54066" y="33149"/>
                </a:lnTo>
                <a:cubicBezTo>
                  <a:pt x="52438" y="31521"/>
                  <a:pt x="52438" y="28855"/>
                  <a:pt x="54066" y="27227"/>
                </a:cubicBezTo>
                <a:lnTo>
                  <a:pt x="62124" y="19169"/>
                </a:lnTo>
                <a:cubicBezTo>
                  <a:pt x="63752" y="17541"/>
                  <a:pt x="66418" y="17541"/>
                  <a:pt x="68066" y="19169"/>
                </a:cubicBezTo>
                <a:close/>
                <a:moveTo>
                  <a:pt x="38235" y="11376"/>
                </a:moveTo>
                <a:lnTo>
                  <a:pt x="46293" y="3318"/>
                </a:lnTo>
                <a:cubicBezTo>
                  <a:pt x="47921" y="1690"/>
                  <a:pt x="50587" y="1690"/>
                  <a:pt x="52215" y="3318"/>
                </a:cubicBezTo>
                <a:lnTo>
                  <a:pt x="60273" y="11376"/>
                </a:lnTo>
                <a:cubicBezTo>
                  <a:pt x="61901" y="13024"/>
                  <a:pt x="61901" y="15669"/>
                  <a:pt x="60273" y="17318"/>
                </a:cubicBezTo>
                <a:lnTo>
                  <a:pt x="52215" y="25376"/>
                </a:lnTo>
                <a:cubicBezTo>
                  <a:pt x="50587" y="27003"/>
                  <a:pt x="47921" y="27003"/>
                  <a:pt x="46293" y="25376"/>
                </a:cubicBezTo>
                <a:lnTo>
                  <a:pt x="38235" y="17318"/>
                </a:lnTo>
                <a:cubicBezTo>
                  <a:pt x="36587" y="15669"/>
                  <a:pt x="36587" y="13024"/>
                  <a:pt x="38235" y="11376"/>
                </a:cubicBezTo>
                <a:close/>
                <a:moveTo>
                  <a:pt x="36811" y="19169"/>
                </a:moveTo>
                <a:lnTo>
                  <a:pt x="44848" y="27227"/>
                </a:lnTo>
                <a:cubicBezTo>
                  <a:pt x="46497" y="28855"/>
                  <a:pt x="46497" y="31521"/>
                  <a:pt x="44848" y="33149"/>
                </a:cubicBezTo>
                <a:lnTo>
                  <a:pt x="36811" y="41207"/>
                </a:lnTo>
                <a:cubicBezTo>
                  <a:pt x="35163" y="42855"/>
                  <a:pt x="32497" y="42855"/>
                  <a:pt x="30869" y="41207"/>
                </a:cubicBezTo>
                <a:lnTo>
                  <a:pt x="22811" y="33149"/>
                </a:lnTo>
                <a:cubicBezTo>
                  <a:pt x="21163" y="31521"/>
                  <a:pt x="21163" y="28855"/>
                  <a:pt x="22811" y="27227"/>
                </a:cubicBezTo>
                <a:lnTo>
                  <a:pt x="30869" y="19169"/>
                </a:lnTo>
                <a:cubicBezTo>
                  <a:pt x="32497" y="17521"/>
                  <a:pt x="35163" y="17521"/>
                  <a:pt x="36811" y="19169"/>
                </a:cubicBezTo>
                <a:close/>
                <a:moveTo>
                  <a:pt x="6980" y="11376"/>
                </a:moveTo>
                <a:lnTo>
                  <a:pt x="15038" y="3338"/>
                </a:lnTo>
                <a:cubicBezTo>
                  <a:pt x="16666" y="1690"/>
                  <a:pt x="19331" y="1690"/>
                  <a:pt x="20959" y="3338"/>
                </a:cubicBezTo>
                <a:lnTo>
                  <a:pt x="29017" y="11376"/>
                </a:lnTo>
                <a:cubicBezTo>
                  <a:pt x="30645" y="13024"/>
                  <a:pt x="30645" y="15669"/>
                  <a:pt x="29017" y="17318"/>
                </a:cubicBezTo>
                <a:lnTo>
                  <a:pt x="20959" y="25376"/>
                </a:lnTo>
                <a:cubicBezTo>
                  <a:pt x="19331" y="27003"/>
                  <a:pt x="16666" y="27003"/>
                  <a:pt x="15038" y="25376"/>
                </a:cubicBezTo>
                <a:lnTo>
                  <a:pt x="6980" y="17318"/>
                </a:lnTo>
                <a:cubicBezTo>
                  <a:pt x="5332" y="15669"/>
                  <a:pt x="5332" y="13024"/>
                  <a:pt x="6980" y="11376"/>
                </a:cubicBezTo>
                <a:close/>
                <a:moveTo>
                  <a:pt x="6980" y="42631"/>
                </a:moveTo>
                <a:lnTo>
                  <a:pt x="15038" y="34573"/>
                </a:lnTo>
                <a:cubicBezTo>
                  <a:pt x="16666" y="32945"/>
                  <a:pt x="19331" y="32945"/>
                  <a:pt x="20959" y="34573"/>
                </a:cubicBezTo>
                <a:lnTo>
                  <a:pt x="29017" y="42631"/>
                </a:lnTo>
                <a:cubicBezTo>
                  <a:pt x="30645" y="44279"/>
                  <a:pt x="30645" y="46925"/>
                  <a:pt x="29017" y="48573"/>
                </a:cubicBezTo>
                <a:lnTo>
                  <a:pt x="20959" y="56631"/>
                </a:lnTo>
                <a:cubicBezTo>
                  <a:pt x="19331" y="58259"/>
                  <a:pt x="16666" y="58259"/>
                  <a:pt x="15038" y="56631"/>
                </a:cubicBezTo>
                <a:lnTo>
                  <a:pt x="6980" y="48573"/>
                </a:lnTo>
                <a:cubicBezTo>
                  <a:pt x="5332" y="46925"/>
                  <a:pt x="5332" y="44279"/>
                  <a:pt x="6980" y="42631"/>
                </a:cubicBezTo>
                <a:close/>
                <a:moveTo>
                  <a:pt x="6980" y="73887"/>
                </a:moveTo>
                <a:lnTo>
                  <a:pt x="15038" y="65829"/>
                </a:lnTo>
                <a:cubicBezTo>
                  <a:pt x="16666" y="64201"/>
                  <a:pt x="19331" y="64201"/>
                  <a:pt x="20959" y="65829"/>
                </a:cubicBezTo>
                <a:lnTo>
                  <a:pt x="29017" y="73887"/>
                </a:lnTo>
                <a:cubicBezTo>
                  <a:pt x="30666" y="75535"/>
                  <a:pt x="30666" y="78180"/>
                  <a:pt x="29017" y="79828"/>
                </a:cubicBezTo>
                <a:lnTo>
                  <a:pt x="20959" y="87887"/>
                </a:lnTo>
                <a:cubicBezTo>
                  <a:pt x="19331" y="89514"/>
                  <a:pt x="16666" y="89514"/>
                  <a:pt x="15038" y="87887"/>
                </a:cubicBezTo>
                <a:lnTo>
                  <a:pt x="6980" y="79828"/>
                </a:lnTo>
                <a:cubicBezTo>
                  <a:pt x="5332" y="78180"/>
                  <a:pt x="5332" y="75535"/>
                  <a:pt x="6980" y="73887"/>
                </a:cubicBezTo>
                <a:close/>
                <a:moveTo>
                  <a:pt x="15038" y="119122"/>
                </a:moveTo>
                <a:lnTo>
                  <a:pt x="6980" y="111084"/>
                </a:lnTo>
                <a:cubicBezTo>
                  <a:pt x="5332" y="109436"/>
                  <a:pt x="5332" y="106770"/>
                  <a:pt x="6980" y="105142"/>
                </a:cubicBezTo>
                <a:lnTo>
                  <a:pt x="15038" y="97084"/>
                </a:lnTo>
                <a:cubicBezTo>
                  <a:pt x="16666" y="95456"/>
                  <a:pt x="19331" y="95456"/>
                  <a:pt x="20959" y="97084"/>
                </a:cubicBezTo>
                <a:lnTo>
                  <a:pt x="29017" y="105142"/>
                </a:lnTo>
                <a:cubicBezTo>
                  <a:pt x="30645" y="106770"/>
                  <a:pt x="30645" y="109436"/>
                  <a:pt x="29017" y="111064"/>
                </a:cubicBezTo>
                <a:lnTo>
                  <a:pt x="20959" y="119122"/>
                </a:lnTo>
                <a:cubicBezTo>
                  <a:pt x="19331" y="120770"/>
                  <a:pt x="16666" y="120770"/>
                  <a:pt x="15038" y="119122"/>
                </a:cubicBezTo>
                <a:close/>
                <a:moveTo>
                  <a:pt x="44869" y="126915"/>
                </a:moveTo>
                <a:lnTo>
                  <a:pt x="36811" y="134994"/>
                </a:lnTo>
                <a:cubicBezTo>
                  <a:pt x="35163" y="136621"/>
                  <a:pt x="32497" y="136621"/>
                  <a:pt x="30869" y="134994"/>
                </a:cubicBezTo>
                <a:lnTo>
                  <a:pt x="22811" y="126915"/>
                </a:lnTo>
                <a:cubicBezTo>
                  <a:pt x="21183" y="125287"/>
                  <a:pt x="21183" y="122622"/>
                  <a:pt x="22811" y="120994"/>
                </a:cubicBezTo>
                <a:lnTo>
                  <a:pt x="30869" y="112936"/>
                </a:lnTo>
                <a:cubicBezTo>
                  <a:pt x="32497" y="111308"/>
                  <a:pt x="35163" y="111308"/>
                  <a:pt x="36790" y="112936"/>
                </a:cubicBezTo>
                <a:lnTo>
                  <a:pt x="44869" y="120994"/>
                </a:lnTo>
                <a:cubicBezTo>
                  <a:pt x="46497" y="122622"/>
                  <a:pt x="46497" y="125287"/>
                  <a:pt x="44869" y="126915"/>
                </a:cubicBezTo>
                <a:close/>
                <a:moveTo>
                  <a:pt x="46293" y="119122"/>
                </a:moveTo>
                <a:lnTo>
                  <a:pt x="38235" y="111084"/>
                </a:lnTo>
                <a:cubicBezTo>
                  <a:pt x="36587" y="109436"/>
                  <a:pt x="36587" y="106770"/>
                  <a:pt x="38235" y="105142"/>
                </a:cubicBezTo>
                <a:lnTo>
                  <a:pt x="46293" y="97084"/>
                </a:lnTo>
                <a:cubicBezTo>
                  <a:pt x="47921" y="95436"/>
                  <a:pt x="50587" y="95436"/>
                  <a:pt x="52215" y="97084"/>
                </a:cubicBezTo>
                <a:lnTo>
                  <a:pt x="60273" y="105142"/>
                </a:lnTo>
                <a:cubicBezTo>
                  <a:pt x="61901" y="106770"/>
                  <a:pt x="61901" y="109436"/>
                  <a:pt x="60273" y="111064"/>
                </a:cubicBezTo>
                <a:lnTo>
                  <a:pt x="52215" y="119122"/>
                </a:lnTo>
                <a:cubicBezTo>
                  <a:pt x="50587" y="120770"/>
                  <a:pt x="47921" y="120770"/>
                  <a:pt x="46293" y="119122"/>
                </a:cubicBezTo>
                <a:close/>
                <a:moveTo>
                  <a:pt x="76104" y="126915"/>
                </a:moveTo>
                <a:lnTo>
                  <a:pt x="68066" y="134994"/>
                </a:lnTo>
                <a:cubicBezTo>
                  <a:pt x="66418" y="136621"/>
                  <a:pt x="63752" y="136621"/>
                  <a:pt x="62124" y="134994"/>
                </a:cubicBezTo>
                <a:lnTo>
                  <a:pt x="54066" y="126915"/>
                </a:lnTo>
                <a:cubicBezTo>
                  <a:pt x="52438" y="125287"/>
                  <a:pt x="52438" y="122622"/>
                  <a:pt x="54066" y="120994"/>
                </a:cubicBezTo>
                <a:lnTo>
                  <a:pt x="62124" y="112936"/>
                </a:lnTo>
                <a:cubicBezTo>
                  <a:pt x="63752" y="111287"/>
                  <a:pt x="66418" y="111287"/>
                  <a:pt x="68066" y="112936"/>
                </a:cubicBezTo>
                <a:lnTo>
                  <a:pt x="76104" y="120994"/>
                </a:lnTo>
                <a:cubicBezTo>
                  <a:pt x="77752" y="122622"/>
                  <a:pt x="77752" y="125287"/>
                  <a:pt x="76104" y="126915"/>
                </a:cubicBezTo>
                <a:close/>
                <a:moveTo>
                  <a:pt x="77549" y="119122"/>
                </a:moveTo>
                <a:lnTo>
                  <a:pt x="69491" y="111084"/>
                </a:lnTo>
                <a:cubicBezTo>
                  <a:pt x="67842" y="109436"/>
                  <a:pt x="67842" y="106770"/>
                  <a:pt x="69491" y="105142"/>
                </a:cubicBezTo>
                <a:lnTo>
                  <a:pt x="77549" y="97084"/>
                </a:lnTo>
                <a:cubicBezTo>
                  <a:pt x="79176" y="95456"/>
                  <a:pt x="81842" y="95456"/>
                  <a:pt x="83470" y="97084"/>
                </a:cubicBezTo>
                <a:lnTo>
                  <a:pt x="91528" y="105142"/>
                </a:lnTo>
                <a:cubicBezTo>
                  <a:pt x="93156" y="106770"/>
                  <a:pt x="93156" y="109436"/>
                  <a:pt x="91528" y="111064"/>
                </a:cubicBezTo>
                <a:lnTo>
                  <a:pt x="83470" y="119122"/>
                </a:lnTo>
                <a:cubicBezTo>
                  <a:pt x="81842" y="120770"/>
                  <a:pt x="79176" y="120770"/>
                  <a:pt x="77549" y="119122"/>
                </a:cubicBezTo>
                <a:close/>
                <a:moveTo>
                  <a:pt x="107359" y="126915"/>
                </a:moveTo>
                <a:lnTo>
                  <a:pt x="99322" y="134994"/>
                </a:lnTo>
                <a:cubicBezTo>
                  <a:pt x="97673" y="136621"/>
                  <a:pt x="95008" y="136621"/>
                  <a:pt x="93380" y="134994"/>
                </a:cubicBezTo>
                <a:lnTo>
                  <a:pt x="85322" y="126936"/>
                </a:lnTo>
                <a:cubicBezTo>
                  <a:pt x="83694" y="125287"/>
                  <a:pt x="83694" y="122642"/>
                  <a:pt x="85322" y="120994"/>
                </a:cubicBezTo>
                <a:lnTo>
                  <a:pt x="93380" y="112936"/>
                </a:lnTo>
                <a:cubicBezTo>
                  <a:pt x="95008" y="111308"/>
                  <a:pt x="97673" y="111308"/>
                  <a:pt x="99322" y="112936"/>
                </a:cubicBezTo>
                <a:lnTo>
                  <a:pt x="107359" y="120994"/>
                </a:lnTo>
                <a:cubicBezTo>
                  <a:pt x="109007" y="122622"/>
                  <a:pt x="109007" y="125287"/>
                  <a:pt x="107359" y="126915"/>
                </a:cubicBezTo>
                <a:close/>
                <a:moveTo>
                  <a:pt x="108784" y="119122"/>
                </a:moveTo>
                <a:lnTo>
                  <a:pt x="100746" y="111084"/>
                </a:lnTo>
                <a:cubicBezTo>
                  <a:pt x="99098" y="109436"/>
                  <a:pt x="99098" y="106770"/>
                  <a:pt x="100746" y="105142"/>
                </a:cubicBezTo>
                <a:lnTo>
                  <a:pt x="108784" y="97084"/>
                </a:lnTo>
                <a:cubicBezTo>
                  <a:pt x="110412" y="95456"/>
                  <a:pt x="113077" y="95456"/>
                  <a:pt x="114725" y="97084"/>
                </a:cubicBezTo>
                <a:lnTo>
                  <a:pt x="122783" y="105142"/>
                </a:lnTo>
                <a:cubicBezTo>
                  <a:pt x="124411" y="106790"/>
                  <a:pt x="124411" y="109436"/>
                  <a:pt x="122783" y="111084"/>
                </a:cubicBezTo>
                <a:lnTo>
                  <a:pt x="114725" y="119122"/>
                </a:lnTo>
                <a:cubicBezTo>
                  <a:pt x="113077" y="120770"/>
                  <a:pt x="110432" y="120770"/>
                  <a:pt x="108784" y="119122"/>
                </a:cubicBezTo>
                <a:close/>
                <a:moveTo>
                  <a:pt x="138615" y="126915"/>
                </a:moveTo>
                <a:lnTo>
                  <a:pt x="130557" y="134994"/>
                </a:lnTo>
                <a:cubicBezTo>
                  <a:pt x="128929" y="136621"/>
                  <a:pt x="126263" y="136621"/>
                  <a:pt x="124635" y="134994"/>
                </a:cubicBezTo>
                <a:lnTo>
                  <a:pt x="116577" y="126936"/>
                </a:lnTo>
                <a:cubicBezTo>
                  <a:pt x="114949" y="125287"/>
                  <a:pt x="114949" y="122642"/>
                  <a:pt x="116577" y="120994"/>
                </a:cubicBezTo>
                <a:lnTo>
                  <a:pt x="124635" y="112936"/>
                </a:lnTo>
                <a:cubicBezTo>
                  <a:pt x="126263" y="111308"/>
                  <a:pt x="128929" y="111308"/>
                  <a:pt x="130557" y="112936"/>
                </a:cubicBezTo>
                <a:lnTo>
                  <a:pt x="138615" y="120994"/>
                </a:lnTo>
                <a:cubicBezTo>
                  <a:pt x="140243" y="122622"/>
                  <a:pt x="140243" y="125287"/>
                  <a:pt x="138615" y="126915"/>
                </a:cubicBezTo>
                <a:close/>
                <a:moveTo>
                  <a:pt x="140039" y="119122"/>
                </a:moveTo>
                <a:lnTo>
                  <a:pt x="132001" y="111084"/>
                </a:lnTo>
                <a:cubicBezTo>
                  <a:pt x="130353" y="109436"/>
                  <a:pt x="130353" y="106770"/>
                  <a:pt x="132001" y="105142"/>
                </a:cubicBezTo>
                <a:lnTo>
                  <a:pt x="140039" y="97084"/>
                </a:lnTo>
                <a:cubicBezTo>
                  <a:pt x="141687" y="95456"/>
                  <a:pt x="144333" y="95456"/>
                  <a:pt x="145981" y="97084"/>
                </a:cubicBezTo>
                <a:lnTo>
                  <a:pt x="154039" y="105142"/>
                </a:lnTo>
                <a:cubicBezTo>
                  <a:pt x="155667" y="106770"/>
                  <a:pt x="155667" y="109436"/>
                  <a:pt x="154039" y="111064"/>
                </a:cubicBezTo>
                <a:lnTo>
                  <a:pt x="145981" y="119122"/>
                </a:lnTo>
                <a:cubicBezTo>
                  <a:pt x="144333" y="120770"/>
                  <a:pt x="141687" y="120770"/>
                  <a:pt x="140039" y="119122"/>
                </a:cubicBezTo>
                <a:close/>
                <a:moveTo>
                  <a:pt x="169870" y="126915"/>
                </a:moveTo>
                <a:lnTo>
                  <a:pt x="161812" y="134994"/>
                </a:lnTo>
                <a:cubicBezTo>
                  <a:pt x="160184" y="136621"/>
                  <a:pt x="157518" y="136621"/>
                  <a:pt x="155891" y="134994"/>
                </a:cubicBezTo>
                <a:lnTo>
                  <a:pt x="147833" y="126936"/>
                </a:lnTo>
                <a:cubicBezTo>
                  <a:pt x="146205" y="125287"/>
                  <a:pt x="146205" y="122642"/>
                  <a:pt x="147833" y="120994"/>
                </a:cubicBezTo>
                <a:lnTo>
                  <a:pt x="155891" y="112936"/>
                </a:lnTo>
                <a:cubicBezTo>
                  <a:pt x="157518" y="111308"/>
                  <a:pt x="160184" y="111308"/>
                  <a:pt x="161812" y="112936"/>
                </a:cubicBezTo>
                <a:lnTo>
                  <a:pt x="169870" y="120994"/>
                </a:lnTo>
                <a:cubicBezTo>
                  <a:pt x="171498" y="122622"/>
                  <a:pt x="171498" y="125287"/>
                  <a:pt x="169870" y="126915"/>
                </a:cubicBezTo>
                <a:close/>
                <a:moveTo>
                  <a:pt x="171294" y="119122"/>
                </a:moveTo>
                <a:lnTo>
                  <a:pt x="163236" y="111084"/>
                </a:lnTo>
                <a:cubicBezTo>
                  <a:pt x="161609" y="109436"/>
                  <a:pt x="161609" y="106770"/>
                  <a:pt x="163236" y="105142"/>
                </a:cubicBezTo>
                <a:lnTo>
                  <a:pt x="171294" y="97084"/>
                </a:lnTo>
                <a:cubicBezTo>
                  <a:pt x="172943" y="95456"/>
                  <a:pt x="175588" y="95456"/>
                  <a:pt x="177236" y="97084"/>
                </a:cubicBezTo>
                <a:lnTo>
                  <a:pt x="185294" y="105142"/>
                </a:lnTo>
                <a:cubicBezTo>
                  <a:pt x="186922" y="106770"/>
                  <a:pt x="186922" y="109436"/>
                  <a:pt x="185294" y="111064"/>
                </a:cubicBezTo>
                <a:lnTo>
                  <a:pt x="177236" y="119122"/>
                </a:lnTo>
                <a:cubicBezTo>
                  <a:pt x="175588" y="120770"/>
                  <a:pt x="172943" y="120770"/>
                  <a:pt x="171294" y="119122"/>
                </a:cubicBezTo>
                <a:close/>
                <a:moveTo>
                  <a:pt x="201125" y="126915"/>
                </a:moveTo>
                <a:lnTo>
                  <a:pt x="193067" y="134994"/>
                </a:lnTo>
                <a:cubicBezTo>
                  <a:pt x="191440" y="136621"/>
                  <a:pt x="188774" y="136621"/>
                  <a:pt x="187146" y="134994"/>
                </a:cubicBezTo>
                <a:lnTo>
                  <a:pt x="179088" y="126936"/>
                </a:lnTo>
                <a:cubicBezTo>
                  <a:pt x="177440" y="125287"/>
                  <a:pt x="177440" y="122642"/>
                  <a:pt x="179088" y="120994"/>
                </a:cubicBezTo>
                <a:lnTo>
                  <a:pt x="187146" y="112936"/>
                </a:lnTo>
                <a:cubicBezTo>
                  <a:pt x="188774" y="111308"/>
                  <a:pt x="191440" y="111308"/>
                  <a:pt x="193067" y="112936"/>
                </a:cubicBezTo>
                <a:lnTo>
                  <a:pt x="201125" y="120994"/>
                </a:lnTo>
                <a:cubicBezTo>
                  <a:pt x="202753" y="122622"/>
                  <a:pt x="202753" y="125287"/>
                  <a:pt x="201125" y="126915"/>
                </a:cubicBezTo>
                <a:close/>
                <a:moveTo>
                  <a:pt x="202550" y="119122"/>
                </a:moveTo>
                <a:lnTo>
                  <a:pt x="194512" y="111084"/>
                </a:lnTo>
                <a:cubicBezTo>
                  <a:pt x="192864" y="109436"/>
                  <a:pt x="192864" y="106770"/>
                  <a:pt x="194512" y="105142"/>
                </a:cubicBezTo>
                <a:lnTo>
                  <a:pt x="202550" y="97084"/>
                </a:lnTo>
                <a:cubicBezTo>
                  <a:pt x="204198" y="95436"/>
                  <a:pt x="206843" y="95436"/>
                  <a:pt x="208492" y="97084"/>
                </a:cubicBezTo>
                <a:lnTo>
                  <a:pt x="216550" y="105142"/>
                </a:lnTo>
                <a:cubicBezTo>
                  <a:pt x="218178" y="106770"/>
                  <a:pt x="218178" y="109436"/>
                  <a:pt x="216550" y="111064"/>
                </a:cubicBezTo>
                <a:lnTo>
                  <a:pt x="208492" y="119122"/>
                </a:lnTo>
                <a:cubicBezTo>
                  <a:pt x="206843" y="120770"/>
                  <a:pt x="204198" y="120770"/>
                  <a:pt x="202550" y="119122"/>
                </a:cubicBezTo>
                <a:close/>
                <a:moveTo>
                  <a:pt x="232381" y="126915"/>
                </a:moveTo>
                <a:lnTo>
                  <a:pt x="224323" y="134994"/>
                </a:lnTo>
                <a:cubicBezTo>
                  <a:pt x="222695" y="136621"/>
                  <a:pt x="220029" y="136621"/>
                  <a:pt x="218401" y="134994"/>
                </a:cubicBezTo>
                <a:lnTo>
                  <a:pt x="210343" y="126936"/>
                </a:lnTo>
                <a:cubicBezTo>
                  <a:pt x="208695" y="125287"/>
                  <a:pt x="208695" y="122642"/>
                  <a:pt x="210343" y="120994"/>
                </a:cubicBezTo>
                <a:lnTo>
                  <a:pt x="218401" y="112936"/>
                </a:lnTo>
                <a:cubicBezTo>
                  <a:pt x="220029" y="111308"/>
                  <a:pt x="222695" y="111308"/>
                  <a:pt x="224323" y="112936"/>
                </a:cubicBezTo>
                <a:lnTo>
                  <a:pt x="232381" y="120994"/>
                </a:lnTo>
                <a:cubicBezTo>
                  <a:pt x="234009" y="122622"/>
                  <a:pt x="234009" y="125287"/>
                  <a:pt x="232381" y="126915"/>
                </a:cubicBezTo>
                <a:close/>
                <a:moveTo>
                  <a:pt x="232381" y="95660"/>
                </a:moveTo>
                <a:lnTo>
                  <a:pt x="224323" y="103718"/>
                </a:lnTo>
                <a:cubicBezTo>
                  <a:pt x="222695" y="105346"/>
                  <a:pt x="220029" y="105346"/>
                  <a:pt x="218401" y="103718"/>
                </a:cubicBezTo>
                <a:lnTo>
                  <a:pt x="210343" y="95660"/>
                </a:lnTo>
                <a:cubicBezTo>
                  <a:pt x="208695" y="94032"/>
                  <a:pt x="208695" y="91366"/>
                  <a:pt x="210343" y="89738"/>
                </a:cubicBezTo>
                <a:lnTo>
                  <a:pt x="218401" y="81680"/>
                </a:lnTo>
                <a:cubicBezTo>
                  <a:pt x="220029" y="80032"/>
                  <a:pt x="222695" y="80032"/>
                  <a:pt x="224323" y="81680"/>
                </a:cubicBezTo>
                <a:lnTo>
                  <a:pt x="232381" y="89738"/>
                </a:lnTo>
                <a:cubicBezTo>
                  <a:pt x="234009" y="91366"/>
                  <a:pt x="234009" y="94032"/>
                  <a:pt x="232381" y="95660"/>
                </a:cubicBezTo>
                <a:close/>
                <a:moveTo>
                  <a:pt x="232381" y="64404"/>
                </a:moveTo>
                <a:lnTo>
                  <a:pt x="224323" y="72462"/>
                </a:lnTo>
                <a:cubicBezTo>
                  <a:pt x="222695" y="74111"/>
                  <a:pt x="220029" y="74111"/>
                  <a:pt x="218401" y="72462"/>
                </a:cubicBezTo>
                <a:lnTo>
                  <a:pt x="210343" y="64404"/>
                </a:lnTo>
                <a:cubicBezTo>
                  <a:pt x="208695" y="62776"/>
                  <a:pt x="208695" y="60111"/>
                  <a:pt x="210343" y="58483"/>
                </a:cubicBezTo>
                <a:lnTo>
                  <a:pt x="218401" y="50425"/>
                </a:lnTo>
                <a:cubicBezTo>
                  <a:pt x="220029" y="48777"/>
                  <a:pt x="222695" y="48777"/>
                  <a:pt x="224323" y="50425"/>
                </a:cubicBezTo>
                <a:lnTo>
                  <a:pt x="232381" y="58483"/>
                </a:lnTo>
                <a:cubicBezTo>
                  <a:pt x="234009" y="60111"/>
                  <a:pt x="234009" y="62776"/>
                  <a:pt x="232381" y="64404"/>
                </a:cubicBezTo>
                <a:close/>
                <a:moveTo>
                  <a:pt x="232381" y="33149"/>
                </a:moveTo>
                <a:lnTo>
                  <a:pt x="224323" y="41207"/>
                </a:lnTo>
                <a:cubicBezTo>
                  <a:pt x="222695" y="42855"/>
                  <a:pt x="220029" y="42855"/>
                  <a:pt x="218401" y="41207"/>
                </a:cubicBezTo>
                <a:lnTo>
                  <a:pt x="210343" y="33149"/>
                </a:lnTo>
                <a:cubicBezTo>
                  <a:pt x="208695" y="31521"/>
                  <a:pt x="208695" y="28855"/>
                  <a:pt x="210343" y="27227"/>
                </a:cubicBezTo>
                <a:lnTo>
                  <a:pt x="218401" y="19169"/>
                </a:lnTo>
                <a:cubicBezTo>
                  <a:pt x="220029" y="17541"/>
                  <a:pt x="222695" y="17541"/>
                  <a:pt x="224323" y="19169"/>
                </a:cubicBezTo>
                <a:lnTo>
                  <a:pt x="232381" y="27227"/>
                </a:lnTo>
                <a:cubicBezTo>
                  <a:pt x="234029" y="28855"/>
                  <a:pt x="234029" y="31521"/>
                  <a:pt x="232381" y="33149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442841" y="170342"/>
            <a:ext cx="381771" cy="381735"/>
          </a:xfrm>
          <a:custGeom>
            <a:avLst/>
            <a:gdLst/>
            <a:ahLst/>
            <a:cxnLst/>
            <a:rect l="l" t="t" r="r" b="b"/>
            <a:pathLst>
              <a:path w="10664" h="10663" extrusionOk="0">
                <a:moveTo>
                  <a:pt x="692" y="4070"/>
                </a:moveTo>
                <a:lnTo>
                  <a:pt x="4091" y="692"/>
                </a:lnTo>
                <a:cubicBezTo>
                  <a:pt x="4782" y="0"/>
                  <a:pt x="5881" y="0"/>
                  <a:pt x="6573" y="692"/>
                </a:cubicBezTo>
                <a:lnTo>
                  <a:pt x="9971" y="4070"/>
                </a:lnTo>
                <a:cubicBezTo>
                  <a:pt x="10663" y="4762"/>
                  <a:pt x="10663" y="5881"/>
                  <a:pt x="9971" y="6573"/>
                </a:cubicBezTo>
                <a:lnTo>
                  <a:pt x="6573" y="9971"/>
                </a:lnTo>
                <a:cubicBezTo>
                  <a:pt x="5881" y="10663"/>
                  <a:pt x="4782" y="10663"/>
                  <a:pt x="4091" y="9971"/>
                </a:cubicBezTo>
                <a:lnTo>
                  <a:pt x="692" y="6573"/>
                </a:lnTo>
                <a:cubicBezTo>
                  <a:pt x="0" y="5881"/>
                  <a:pt x="0" y="4762"/>
                  <a:pt x="692" y="407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003970" y="170360"/>
            <a:ext cx="775142" cy="774390"/>
          </a:xfrm>
          <a:custGeom>
            <a:avLst/>
            <a:gdLst/>
            <a:ahLst/>
            <a:cxnLst/>
            <a:rect l="l" t="t" r="r" b="b"/>
            <a:pathLst>
              <a:path w="21652" h="21631" extrusionOk="0">
                <a:moveTo>
                  <a:pt x="1405" y="8282"/>
                </a:moveTo>
                <a:lnTo>
                  <a:pt x="8283" y="1404"/>
                </a:lnTo>
                <a:cubicBezTo>
                  <a:pt x="9687" y="0"/>
                  <a:pt x="11945" y="0"/>
                  <a:pt x="13349" y="1404"/>
                </a:cubicBezTo>
                <a:lnTo>
                  <a:pt x="20248" y="8282"/>
                </a:lnTo>
                <a:cubicBezTo>
                  <a:pt x="21652" y="9686"/>
                  <a:pt x="21652" y="11945"/>
                  <a:pt x="20248" y="13349"/>
                </a:cubicBezTo>
                <a:lnTo>
                  <a:pt x="13349" y="20227"/>
                </a:lnTo>
                <a:cubicBezTo>
                  <a:pt x="11945" y="21631"/>
                  <a:pt x="9687" y="21631"/>
                  <a:pt x="8283" y="20227"/>
                </a:cubicBezTo>
                <a:lnTo>
                  <a:pt x="1405" y="13349"/>
                </a:lnTo>
                <a:cubicBezTo>
                  <a:pt x="1" y="11945"/>
                  <a:pt x="1" y="9686"/>
                  <a:pt x="1405" y="828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100013" dist="19050" dir="744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794990" y="3157881"/>
            <a:ext cx="2499935" cy="2493394"/>
            <a:chOff x="-794990" y="3157881"/>
            <a:chExt cx="2499935" cy="2493394"/>
          </a:xfrm>
        </p:grpSpPr>
        <p:grpSp>
          <p:nvGrpSpPr>
            <p:cNvPr id="15" name="Google Shape;15;p2"/>
            <p:cNvGrpSpPr/>
            <p:nvPr/>
          </p:nvGrpSpPr>
          <p:grpSpPr>
            <a:xfrm flipH="1">
              <a:off x="-624846" y="3556910"/>
              <a:ext cx="2329791" cy="2094365"/>
              <a:chOff x="11125660" y="2009201"/>
              <a:chExt cx="1038093" cy="933234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1125660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1230554" y="2009201"/>
                <a:ext cx="933199" cy="933234"/>
              </a:xfrm>
              <a:custGeom>
                <a:avLst/>
                <a:gdLst/>
                <a:ahLst/>
                <a:cxnLst/>
                <a:rect l="l" t="t" r="r" b="b"/>
                <a:pathLst>
                  <a:path w="26067" h="26068" fill="none" extrusionOk="0">
                    <a:moveTo>
                      <a:pt x="26067" y="1"/>
                    </a:moveTo>
                    <a:lnTo>
                      <a:pt x="0" y="26067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034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 rot="10800000">
              <a:off x="-794990" y="3157881"/>
              <a:ext cx="1326605" cy="1326605"/>
            </a:xfrm>
            <a:custGeom>
              <a:avLst/>
              <a:gdLst/>
              <a:ahLst/>
              <a:cxnLst/>
              <a:rect l="l" t="t" r="r" b="b"/>
              <a:pathLst>
                <a:path w="37056" h="37056" extrusionOk="0">
                  <a:moveTo>
                    <a:pt x="34654" y="22852"/>
                  </a:moveTo>
                  <a:lnTo>
                    <a:pt x="22873" y="34654"/>
                  </a:lnTo>
                  <a:cubicBezTo>
                    <a:pt x="20472" y="37056"/>
                    <a:pt x="16585" y="37056"/>
                    <a:pt x="14184" y="34654"/>
                  </a:cubicBezTo>
                  <a:lnTo>
                    <a:pt x="2402" y="22852"/>
                  </a:lnTo>
                  <a:cubicBezTo>
                    <a:pt x="1" y="20471"/>
                    <a:pt x="1" y="16585"/>
                    <a:pt x="2402" y="14184"/>
                  </a:cubicBezTo>
                  <a:lnTo>
                    <a:pt x="14184" y="2402"/>
                  </a:lnTo>
                  <a:cubicBezTo>
                    <a:pt x="16585" y="1"/>
                    <a:pt x="20472" y="1"/>
                    <a:pt x="22873" y="2402"/>
                  </a:cubicBezTo>
                  <a:lnTo>
                    <a:pt x="34654" y="14184"/>
                  </a:lnTo>
                  <a:cubicBezTo>
                    <a:pt x="37056" y="16585"/>
                    <a:pt x="37056" y="20471"/>
                    <a:pt x="34654" y="2285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  <a:effectLst>
              <a:outerShdw blurRad="100013" dist="19050" dir="7440000" algn="bl" rotWithShape="0">
                <a:schemeClr val="accen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11750" y="773825"/>
            <a:ext cx="5574900" cy="31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11750" y="3930175"/>
            <a:ext cx="55749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2409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48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subTitle" idx="1"/>
          </p:nvPr>
        </p:nvSpPr>
        <p:spPr>
          <a:xfrm>
            <a:off x="747150" y="1381800"/>
            <a:ext cx="32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709986" y="384050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709986" y="1329770"/>
            <a:ext cx="36066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 sz="1400"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2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 ">
  <p:cSld name="CUSTOM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44" name="Google Shape;244;p16"/>
          <p:cNvSpPr txBox="1">
            <a:spLocks noGrp="1"/>
          </p:cNvSpPr>
          <p:nvPr>
            <p:ph type="subTitle" idx="1"/>
          </p:nvPr>
        </p:nvSpPr>
        <p:spPr>
          <a:xfrm>
            <a:off x="597825" y="3108455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ubTitle" idx="2"/>
          </p:nvPr>
        </p:nvSpPr>
        <p:spPr>
          <a:xfrm>
            <a:off x="33334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subTitle" idx="3"/>
          </p:nvPr>
        </p:nvSpPr>
        <p:spPr>
          <a:xfrm>
            <a:off x="60691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47" name="Google Shape;247;p16"/>
          <p:cNvGrpSpPr/>
          <p:nvPr/>
        </p:nvGrpSpPr>
        <p:grpSpPr>
          <a:xfrm>
            <a:off x="8316942" y="-441266"/>
            <a:ext cx="1717686" cy="1718100"/>
            <a:chOff x="1347125" y="349025"/>
            <a:chExt cx="4978800" cy="4980000"/>
          </a:xfrm>
        </p:grpSpPr>
        <p:sp>
          <p:nvSpPr>
            <p:cNvPr id="248" name="Google Shape;248;p16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6"/>
          <p:cNvSpPr/>
          <p:nvPr/>
        </p:nvSpPr>
        <p:spPr>
          <a:xfrm rot="-6727045">
            <a:off x="-227338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6"/>
          <p:cNvSpPr/>
          <p:nvPr/>
        </p:nvSpPr>
        <p:spPr>
          <a:xfrm>
            <a:off x="118955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4"/>
          </p:nvPr>
        </p:nvSpPr>
        <p:spPr>
          <a:xfrm>
            <a:off x="613200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subTitle" idx="5"/>
          </p:nvPr>
        </p:nvSpPr>
        <p:spPr>
          <a:xfrm>
            <a:off x="3348900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ubTitle" idx="6"/>
          </p:nvPr>
        </p:nvSpPr>
        <p:spPr>
          <a:xfrm>
            <a:off x="6084575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CUSTOM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/>
          <p:nvPr/>
        </p:nvSpPr>
        <p:spPr>
          <a:xfrm flipH="1">
            <a:off x="-6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 txBox="1">
            <a:spLocks noGrp="1"/>
          </p:cNvSpPr>
          <p:nvPr>
            <p:ph type="title"/>
          </p:nvPr>
        </p:nvSpPr>
        <p:spPr>
          <a:xfrm>
            <a:off x="5075700" y="12115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8" name="Google Shape;278;p17"/>
          <p:cNvSpPr txBox="1">
            <a:spLocks noGrp="1"/>
          </p:cNvSpPr>
          <p:nvPr>
            <p:ph type="subTitle" idx="1"/>
          </p:nvPr>
        </p:nvSpPr>
        <p:spPr>
          <a:xfrm>
            <a:off x="5075700" y="2519550"/>
            <a:ext cx="30408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7E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9" r:id="rId6"/>
    <p:sldLayoutId id="2147483660" r:id="rId7"/>
    <p:sldLayoutId id="2147483662" r:id="rId8"/>
    <p:sldLayoutId id="2147483663" r:id="rId9"/>
    <p:sldLayoutId id="2147483667" r:id="rId10"/>
    <p:sldLayoutId id="2147483668" r:id="rId11"/>
    <p:sldLayoutId id="2147483679" r:id="rId12"/>
    <p:sldLayoutId id="2147483682" r:id="rId13"/>
    <p:sldLayoutId id="2147483683" r:id="rId14"/>
    <p:sldLayoutId id="214748368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51" r:id="rId3"/>
    <p:sldLayoutId id="2147483652" r:id="rId4"/>
    <p:sldLayoutId id="2147483654" r:id="rId5"/>
    <p:sldLayoutId id="2147483689" r:id="rId6"/>
    <p:sldLayoutId id="2147483656" r:id="rId7"/>
    <p:sldLayoutId id="2147483690" r:id="rId8"/>
    <p:sldLayoutId id="2147483661" r:id="rId9"/>
    <p:sldLayoutId id="2147483691" r:id="rId10"/>
    <p:sldLayoutId id="2147483692" r:id="rId11"/>
    <p:sldLayoutId id="2147483665" r:id="rId12"/>
    <p:sldLayoutId id="2147483666" r:id="rId13"/>
    <p:sldLayoutId id="2147483693" r:id="rId14"/>
    <p:sldLayoutId id="2147483694" r:id="rId15"/>
    <p:sldLayoutId id="2147483670" r:id="rId16"/>
    <p:sldLayoutId id="2147483671" r:id="rId17"/>
    <p:sldLayoutId id="2147483672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1"/>
          <p:cNvSpPr txBox="1">
            <a:spLocks noGrp="1"/>
          </p:cNvSpPr>
          <p:nvPr>
            <p:ph type="ctrTitle"/>
          </p:nvPr>
        </p:nvSpPr>
        <p:spPr>
          <a:xfrm>
            <a:off x="121279" y="133123"/>
            <a:ext cx="3883745" cy="8952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/>
              <a:t>MisplaceX</a:t>
            </a:r>
            <a:endParaRPr sz="5400"/>
          </a:p>
        </p:txBody>
      </p:sp>
      <p:sp>
        <p:nvSpPr>
          <p:cNvPr id="861" name="Google Shape;861;p41"/>
          <p:cNvSpPr txBox="1">
            <a:spLocks noGrp="1"/>
          </p:cNvSpPr>
          <p:nvPr>
            <p:ph type="subTitle" idx="1"/>
          </p:nvPr>
        </p:nvSpPr>
        <p:spPr>
          <a:xfrm>
            <a:off x="172408" y="2098824"/>
            <a:ext cx="3883745" cy="592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Project Progress </a:t>
            </a:r>
            <a:endParaRPr sz="2800"/>
          </a:p>
        </p:txBody>
      </p:sp>
      <p:sp>
        <p:nvSpPr>
          <p:cNvPr id="15" name="Google Shape;861;p41">
            <a:extLst>
              <a:ext uri="{FF2B5EF4-FFF2-40B4-BE49-F238E27FC236}">
                <a16:creationId xmlns:a16="http://schemas.microsoft.com/office/drawing/2014/main" id="{6D0CAE4C-715C-08E5-EC46-4F90E13048EE}"/>
              </a:ext>
            </a:extLst>
          </p:cNvPr>
          <p:cNvSpPr txBox="1">
            <a:spLocks/>
          </p:cNvSpPr>
          <p:nvPr/>
        </p:nvSpPr>
        <p:spPr>
          <a:xfrm>
            <a:off x="194243" y="2946452"/>
            <a:ext cx="3883745" cy="59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/>
              <a:t>Group ID : 23-345</a:t>
            </a:r>
          </a:p>
        </p:txBody>
      </p:sp>
      <p:pic>
        <p:nvPicPr>
          <p:cNvPr id="7" name="Picture 6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1E25A4E7-1B27-E344-579F-5F08DB6B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433" y="437745"/>
            <a:ext cx="3836773" cy="38521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1630736" y="217362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progress 100%</a:t>
            </a:r>
            <a:endParaRPr/>
          </a:p>
        </p:txBody>
      </p:sp>
      <p:sp>
        <p:nvSpPr>
          <p:cNvPr id="1077" name="Google Shape;1077;p47"/>
          <p:cNvSpPr txBox="1">
            <a:spLocks noGrp="1"/>
          </p:cNvSpPr>
          <p:nvPr>
            <p:ph type="subTitle" idx="1"/>
          </p:nvPr>
        </p:nvSpPr>
        <p:spPr>
          <a:xfrm>
            <a:off x="328986" y="1173283"/>
            <a:ext cx="4995662" cy="3677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800" b="1">
                <a:solidFill>
                  <a:schemeClr val="tx1"/>
                </a:solidFill>
              </a:rPr>
              <a:t>Implement Real-Time Monitoring</a:t>
            </a:r>
            <a:endParaRPr lang="en-US" sz="1800">
              <a:solidFill>
                <a:schemeClr val="tx1"/>
              </a:solidFill>
            </a:endParaRPr>
          </a:p>
          <a:p>
            <a:pPr marL="285750" indent="-285750"/>
            <a:endParaRPr lang="en" sz="1800" b="1">
              <a:solidFill>
                <a:schemeClr val="tx1"/>
              </a:solidFill>
            </a:endParaRPr>
          </a:p>
          <a:p>
            <a:pPr marL="285750" indent="-285750"/>
            <a:r>
              <a:rPr lang="en" sz="1800" b="1">
                <a:solidFill>
                  <a:schemeClr val="tx1"/>
                </a:solidFill>
              </a:rPr>
              <a:t>Set up a video capture pipeline</a:t>
            </a:r>
          </a:p>
          <a:p>
            <a:pPr marL="285750" indent="-285750"/>
            <a:endParaRPr lang="en" sz="1800" b="1">
              <a:solidFill>
                <a:schemeClr val="tx1"/>
              </a:solidFill>
            </a:endParaRPr>
          </a:p>
          <a:p>
            <a:pPr marL="285750" indent="-285750"/>
            <a:r>
              <a:rPr lang="en" sz="1800" b="1">
                <a:solidFill>
                  <a:schemeClr val="tx1"/>
                </a:solidFill>
              </a:rPr>
              <a:t>Preprocess the incoming video frames</a:t>
            </a:r>
          </a:p>
          <a:p>
            <a:pPr marL="285750" indent="-285750"/>
            <a:endParaRPr lang="en" sz="1800" b="1">
              <a:solidFill>
                <a:schemeClr val="tx1"/>
              </a:solidFill>
            </a:endParaRPr>
          </a:p>
          <a:p>
            <a:pPr marL="285750" indent="-285750"/>
            <a:r>
              <a:rPr lang="en" sz="1800" b="1">
                <a:solidFill>
                  <a:schemeClr val="tx1"/>
                </a:solidFill>
              </a:rPr>
              <a:t>Compare the detected devices</a:t>
            </a:r>
          </a:p>
          <a:p>
            <a:pPr marL="285750" indent="-285750"/>
            <a:endParaRPr lang="en" sz="1800" b="1">
              <a:solidFill>
                <a:schemeClr val="tx1"/>
              </a:solidFill>
            </a:endParaRPr>
          </a:p>
          <a:p>
            <a:pPr marL="285750" indent="-285750"/>
            <a:r>
              <a:rPr lang="en" sz="1800" b="1">
                <a:solidFill>
                  <a:schemeClr val="tx1"/>
                </a:solidFill>
              </a:rPr>
              <a:t>Implement an alerting mechanism</a:t>
            </a:r>
          </a:p>
          <a:p>
            <a:pPr marL="0" indent="0">
              <a:buNone/>
            </a:pPr>
            <a:endParaRPr lang="en" sz="1800" b="1">
              <a:solidFill>
                <a:schemeClr val="tx1"/>
              </a:solidFill>
            </a:endParaRPr>
          </a:p>
          <a:p>
            <a:pPr marL="285750" indent="-285750"/>
            <a:r>
              <a:rPr lang="en" sz="1800" b="1">
                <a:solidFill>
                  <a:schemeClr val="tx1"/>
                </a:solidFill>
              </a:rPr>
              <a:t>Evaluation and Fine-Tuning </a:t>
            </a:r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47"/>
          <p:cNvGrpSpPr/>
          <p:nvPr/>
        </p:nvGrpSpPr>
        <p:grpSpPr>
          <a:xfrm rot="-1799928">
            <a:off x="5379990" y="530677"/>
            <a:ext cx="3138357" cy="5728742"/>
            <a:chOff x="4695550" y="1608975"/>
            <a:chExt cx="539625" cy="985050"/>
          </a:xfrm>
        </p:grpSpPr>
        <p:sp>
          <p:nvSpPr>
            <p:cNvPr id="1102" name="Google Shape;1102;p47"/>
            <p:cNvSpPr/>
            <p:nvPr/>
          </p:nvSpPr>
          <p:spPr>
            <a:xfrm>
              <a:off x="4695550" y="2300650"/>
              <a:ext cx="539625" cy="293375"/>
            </a:xfrm>
            <a:custGeom>
              <a:avLst/>
              <a:gdLst/>
              <a:ahLst/>
              <a:cxnLst/>
              <a:rect l="l" t="t" r="r" b="b"/>
              <a:pathLst>
                <a:path w="21585" h="11735" extrusionOk="0">
                  <a:moveTo>
                    <a:pt x="0" y="10471"/>
                  </a:moveTo>
                  <a:lnTo>
                    <a:pt x="0" y="6679"/>
                  </a:lnTo>
                  <a:cubicBezTo>
                    <a:pt x="525" y="6058"/>
                    <a:pt x="1312" y="5653"/>
                    <a:pt x="2195" y="5653"/>
                  </a:cubicBezTo>
                  <a:cubicBezTo>
                    <a:pt x="2815" y="5653"/>
                    <a:pt x="3387" y="5868"/>
                    <a:pt x="3864" y="6202"/>
                  </a:cubicBezTo>
                  <a:cubicBezTo>
                    <a:pt x="4007" y="5844"/>
                    <a:pt x="4365" y="5605"/>
                    <a:pt x="4794" y="5605"/>
                  </a:cubicBezTo>
                  <a:cubicBezTo>
                    <a:pt x="5200" y="5605"/>
                    <a:pt x="5605" y="5868"/>
                    <a:pt x="5748" y="6225"/>
                  </a:cubicBezTo>
                  <a:cubicBezTo>
                    <a:pt x="6035" y="6106"/>
                    <a:pt x="6345" y="6011"/>
                    <a:pt x="6679" y="6011"/>
                  </a:cubicBezTo>
                  <a:cubicBezTo>
                    <a:pt x="7108" y="6011"/>
                    <a:pt x="7561" y="6178"/>
                    <a:pt x="7919" y="6369"/>
                  </a:cubicBezTo>
                  <a:cubicBezTo>
                    <a:pt x="7990" y="5725"/>
                    <a:pt x="8515" y="5224"/>
                    <a:pt x="9183" y="5224"/>
                  </a:cubicBezTo>
                  <a:cubicBezTo>
                    <a:pt x="9302" y="5224"/>
                    <a:pt x="9421" y="5248"/>
                    <a:pt x="9493" y="5271"/>
                  </a:cubicBezTo>
                  <a:lnTo>
                    <a:pt x="9493" y="3721"/>
                  </a:lnTo>
                  <a:cubicBezTo>
                    <a:pt x="9493" y="3721"/>
                    <a:pt x="7752" y="3721"/>
                    <a:pt x="7466" y="2362"/>
                  </a:cubicBezTo>
                  <a:cubicBezTo>
                    <a:pt x="7179" y="978"/>
                    <a:pt x="11592" y="0"/>
                    <a:pt x="11592" y="0"/>
                  </a:cubicBezTo>
                  <a:cubicBezTo>
                    <a:pt x="11592" y="0"/>
                    <a:pt x="13428" y="382"/>
                    <a:pt x="13595" y="740"/>
                  </a:cubicBezTo>
                  <a:cubicBezTo>
                    <a:pt x="13738" y="1098"/>
                    <a:pt x="14096" y="2314"/>
                    <a:pt x="14096" y="2314"/>
                  </a:cubicBezTo>
                  <a:cubicBezTo>
                    <a:pt x="14096" y="2314"/>
                    <a:pt x="13977" y="3697"/>
                    <a:pt x="12689" y="3697"/>
                  </a:cubicBezTo>
                  <a:lnTo>
                    <a:pt x="12689" y="5605"/>
                  </a:lnTo>
                  <a:cubicBezTo>
                    <a:pt x="13261" y="5772"/>
                    <a:pt x="13786" y="6130"/>
                    <a:pt x="14144" y="6583"/>
                  </a:cubicBezTo>
                  <a:cubicBezTo>
                    <a:pt x="14382" y="6416"/>
                    <a:pt x="14692" y="6297"/>
                    <a:pt x="15026" y="6297"/>
                  </a:cubicBezTo>
                  <a:cubicBezTo>
                    <a:pt x="15312" y="6297"/>
                    <a:pt x="15551" y="6369"/>
                    <a:pt x="15789" y="6535"/>
                  </a:cubicBezTo>
                  <a:cubicBezTo>
                    <a:pt x="16147" y="5772"/>
                    <a:pt x="16886" y="5271"/>
                    <a:pt x="17769" y="5271"/>
                  </a:cubicBezTo>
                  <a:cubicBezTo>
                    <a:pt x="18604" y="5271"/>
                    <a:pt x="19343" y="5748"/>
                    <a:pt x="19701" y="6464"/>
                  </a:cubicBezTo>
                  <a:cubicBezTo>
                    <a:pt x="19987" y="6249"/>
                    <a:pt x="20345" y="6130"/>
                    <a:pt x="20750" y="6130"/>
                  </a:cubicBezTo>
                  <a:cubicBezTo>
                    <a:pt x="21036" y="6130"/>
                    <a:pt x="21346" y="6225"/>
                    <a:pt x="21585" y="6345"/>
                  </a:cubicBezTo>
                  <a:lnTo>
                    <a:pt x="21585" y="9421"/>
                  </a:lnTo>
                  <a:cubicBezTo>
                    <a:pt x="21346" y="9565"/>
                    <a:pt x="21036" y="9636"/>
                    <a:pt x="20750" y="9636"/>
                  </a:cubicBezTo>
                  <a:cubicBezTo>
                    <a:pt x="20178" y="9636"/>
                    <a:pt x="19677" y="9350"/>
                    <a:pt x="19343" y="8944"/>
                  </a:cubicBezTo>
                  <a:cubicBezTo>
                    <a:pt x="18961" y="9350"/>
                    <a:pt x="18389" y="9636"/>
                    <a:pt x="17769" y="9636"/>
                  </a:cubicBezTo>
                  <a:cubicBezTo>
                    <a:pt x="17006" y="9636"/>
                    <a:pt x="16386" y="9278"/>
                    <a:pt x="15980" y="8706"/>
                  </a:cubicBezTo>
                  <a:cubicBezTo>
                    <a:pt x="15742" y="8944"/>
                    <a:pt x="15384" y="9087"/>
                    <a:pt x="15026" y="9087"/>
                  </a:cubicBezTo>
                  <a:lnTo>
                    <a:pt x="14835" y="9087"/>
                  </a:lnTo>
                  <a:cubicBezTo>
                    <a:pt x="14597" y="10590"/>
                    <a:pt x="13309" y="11735"/>
                    <a:pt x="11735" y="11735"/>
                  </a:cubicBezTo>
                  <a:cubicBezTo>
                    <a:pt x="10256" y="11735"/>
                    <a:pt x="8992" y="10709"/>
                    <a:pt x="8658" y="9326"/>
                  </a:cubicBezTo>
                  <a:cubicBezTo>
                    <a:pt x="8276" y="10065"/>
                    <a:pt x="7537" y="10542"/>
                    <a:pt x="6631" y="10542"/>
                  </a:cubicBezTo>
                  <a:cubicBezTo>
                    <a:pt x="5891" y="10542"/>
                    <a:pt x="5247" y="10185"/>
                    <a:pt x="4818" y="9660"/>
                  </a:cubicBezTo>
                  <a:cubicBezTo>
                    <a:pt x="4365" y="10709"/>
                    <a:pt x="3363" y="11449"/>
                    <a:pt x="2147" y="11449"/>
                  </a:cubicBezTo>
                  <a:cubicBezTo>
                    <a:pt x="1312" y="11473"/>
                    <a:pt x="525" y="11091"/>
                    <a:pt x="0" y="10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4854750" y="2289925"/>
              <a:ext cx="221225" cy="85875"/>
            </a:xfrm>
            <a:custGeom>
              <a:avLst/>
              <a:gdLst/>
              <a:ahLst/>
              <a:cxnLst/>
              <a:rect l="l" t="t" r="r" b="b"/>
              <a:pathLst>
                <a:path w="8849" h="3435" extrusionOk="0">
                  <a:moveTo>
                    <a:pt x="1098" y="2815"/>
                  </a:moveTo>
                  <a:cubicBezTo>
                    <a:pt x="0" y="2361"/>
                    <a:pt x="1455" y="0"/>
                    <a:pt x="1455" y="0"/>
                  </a:cubicBezTo>
                  <a:lnTo>
                    <a:pt x="7394" y="0"/>
                  </a:lnTo>
                  <a:cubicBezTo>
                    <a:pt x="7394" y="0"/>
                    <a:pt x="8849" y="2338"/>
                    <a:pt x="7752" y="2815"/>
                  </a:cubicBezTo>
                  <a:cubicBezTo>
                    <a:pt x="6202" y="3435"/>
                    <a:pt x="2648" y="3435"/>
                    <a:pt x="1098" y="281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5078350" y="2064525"/>
              <a:ext cx="110325" cy="245100"/>
            </a:xfrm>
            <a:custGeom>
              <a:avLst/>
              <a:gdLst/>
              <a:ahLst/>
              <a:cxnLst/>
              <a:rect l="l" t="t" r="r" b="b"/>
              <a:pathLst>
                <a:path w="4413" h="9804" extrusionOk="0">
                  <a:moveTo>
                    <a:pt x="1145" y="1"/>
                  </a:moveTo>
                  <a:cubicBezTo>
                    <a:pt x="1145" y="1"/>
                    <a:pt x="3316" y="2219"/>
                    <a:pt x="3482" y="2410"/>
                  </a:cubicBezTo>
                  <a:cubicBezTo>
                    <a:pt x="3673" y="2577"/>
                    <a:pt x="3816" y="2887"/>
                    <a:pt x="3840" y="3292"/>
                  </a:cubicBezTo>
                  <a:cubicBezTo>
                    <a:pt x="3888" y="3721"/>
                    <a:pt x="4341" y="9064"/>
                    <a:pt x="4389" y="9326"/>
                  </a:cubicBezTo>
                  <a:cubicBezTo>
                    <a:pt x="4413" y="9612"/>
                    <a:pt x="4198" y="9803"/>
                    <a:pt x="3793" y="9684"/>
                  </a:cubicBezTo>
                  <a:cubicBezTo>
                    <a:pt x="3363" y="9541"/>
                    <a:pt x="0" y="8181"/>
                    <a:pt x="0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4741450" y="2064525"/>
              <a:ext cx="110350" cy="245100"/>
            </a:xfrm>
            <a:custGeom>
              <a:avLst/>
              <a:gdLst/>
              <a:ahLst/>
              <a:cxnLst/>
              <a:rect l="l" t="t" r="r" b="b"/>
              <a:pathLst>
                <a:path w="4414" h="9804" extrusionOk="0">
                  <a:moveTo>
                    <a:pt x="3292" y="1"/>
                  </a:moveTo>
                  <a:cubicBezTo>
                    <a:pt x="3292" y="1"/>
                    <a:pt x="1098" y="2219"/>
                    <a:pt x="931" y="2410"/>
                  </a:cubicBezTo>
                  <a:cubicBezTo>
                    <a:pt x="740" y="2577"/>
                    <a:pt x="597" y="2887"/>
                    <a:pt x="573" y="3292"/>
                  </a:cubicBezTo>
                  <a:cubicBezTo>
                    <a:pt x="549" y="3721"/>
                    <a:pt x="72" y="9064"/>
                    <a:pt x="25" y="9326"/>
                  </a:cubicBezTo>
                  <a:cubicBezTo>
                    <a:pt x="1" y="9612"/>
                    <a:pt x="216" y="9803"/>
                    <a:pt x="621" y="9684"/>
                  </a:cubicBezTo>
                  <a:cubicBezTo>
                    <a:pt x="1050" y="9541"/>
                    <a:pt x="4413" y="8181"/>
                    <a:pt x="4413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771275" y="1609575"/>
              <a:ext cx="387000" cy="724500"/>
            </a:xfrm>
            <a:custGeom>
              <a:avLst/>
              <a:gdLst/>
              <a:ahLst/>
              <a:cxnLst/>
              <a:rect l="l" t="t" r="r" b="b"/>
              <a:pathLst>
                <a:path w="15480" h="28980" extrusionOk="0">
                  <a:moveTo>
                    <a:pt x="11759" y="28240"/>
                  </a:moveTo>
                  <a:cubicBezTo>
                    <a:pt x="14215" y="27000"/>
                    <a:pt x="15479" y="9875"/>
                    <a:pt x="10638" y="3054"/>
                  </a:cubicBezTo>
                  <a:cubicBezTo>
                    <a:pt x="8658" y="239"/>
                    <a:pt x="7156" y="1"/>
                    <a:pt x="5033" y="2791"/>
                  </a:cubicBezTo>
                  <a:cubicBezTo>
                    <a:pt x="0" y="9446"/>
                    <a:pt x="1264" y="27000"/>
                    <a:pt x="3769" y="28264"/>
                  </a:cubicBezTo>
                  <a:cubicBezTo>
                    <a:pt x="5319" y="28979"/>
                    <a:pt x="10232" y="28979"/>
                    <a:pt x="11759" y="2824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938825" y="1617925"/>
              <a:ext cx="219450" cy="713150"/>
            </a:xfrm>
            <a:custGeom>
              <a:avLst/>
              <a:gdLst/>
              <a:ahLst/>
              <a:cxnLst/>
              <a:rect l="l" t="t" r="r" b="b"/>
              <a:pathLst>
                <a:path w="8778" h="28526" extrusionOk="0">
                  <a:moveTo>
                    <a:pt x="5057" y="27906"/>
                  </a:moveTo>
                  <a:cubicBezTo>
                    <a:pt x="7513" y="26666"/>
                    <a:pt x="8777" y="9541"/>
                    <a:pt x="3936" y="2720"/>
                  </a:cubicBezTo>
                  <a:cubicBezTo>
                    <a:pt x="2505" y="669"/>
                    <a:pt x="1360" y="1"/>
                    <a:pt x="0" y="812"/>
                  </a:cubicBezTo>
                  <a:cubicBezTo>
                    <a:pt x="573" y="1146"/>
                    <a:pt x="1169" y="1789"/>
                    <a:pt x="1837" y="2720"/>
                  </a:cubicBezTo>
                  <a:cubicBezTo>
                    <a:pt x="6655" y="9541"/>
                    <a:pt x="5414" y="26689"/>
                    <a:pt x="2934" y="27906"/>
                  </a:cubicBezTo>
                  <a:cubicBezTo>
                    <a:pt x="2338" y="28192"/>
                    <a:pt x="1241" y="28383"/>
                    <a:pt x="0" y="28430"/>
                  </a:cubicBezTo>
                  <a:cubicBezTo>
                    <a:pt x="1908" y="28526"/>
                    <a:pt x="4126" y="28359"/>
                    <a:pt x="5057" y="27906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801075" y="1608975"/>
              <a:ext cx="327975" cy="551575"/>
            </a:xfrm>
            <a:custGeom>
              <a:avLst/>
              <a:gdLst/>
              <a:ahLst/>
              <a:cxnLst/>
              <a:rect l="l" t="t" r="r" b="b"/>
              <a:pathLst>
                <a:path w="13119" h="22063" extrusionOk="0">
                  <a:moveTo>
                    <a:pt x="12594" y="21371"/>
                  </a:moveTo>
                  <a:cubicBezTo>
                    <a:pt x="13119" y="15480"/>
                    <a:pt x="12475" y="7275"/>
                    <a:pt x="9446" y="3030"/>
                  </a:cubicBezTo>
                  <a:cubicBezTo>
                    <a:pt x="7466" y="239"/>
                    <a:pt x="5964" y="1"/>
                    <a:pt x="3841" y="2791"/>
                  </a:cubicBezTo>
                  <a:cubicBezTo>
                    <a:pt x="716" y="6941"/>
                    <a:pt x="1" y="15361"/>
                    <a:pt x="549" y="21371"/>
                  </a:cubicBezTo>
                  <a:cubicBezTo>
                    <a:pt x="3889" y="22063"/>
                    <a:pt x="9255" y="22063"/>
                    <a:pt x="12594" y="213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92900" y="1862400"/>
              <a:ext cx="144325" cy="144325"/>
            </a:xfrm>
            <a:custGeom>
              <a:avLst/>
              <a:gdLst/>
              <a:ahLst/>
              <a:cxnLst/>
              <a:rect l="l" t="t" r="r" b="b"/>
              <a:pathLst>
                <a:path w="5773" h="5773" extrusionOk="0">
                  <a:moveTo>
                    <a:pt x="2887" y="5772"/>
                  </a:moveTo>
                  <a:cubicBezTo>
                    <a:pt x="4485" y="5772"/>
                    <a:pt x="5773" y="4460"/>
                    <a:pt x="5773" y="2886"/>
                  </a:cubicBezTo>
                  <a:cubicBezTo>
                    <a:pt x="5773" y="1288"/>
                    <a:pt x="4461" y="0"/>
                    <a:pt x="2887" y="0"/>
                  </a:cubicBezTo>
                  <a:cubicBezTo>
                    <a:pt x="1289" y="0"/>
                    <a:pt x="1" y="1312"/>
                    <a:pt x="1" y="2886"/>
                  </a:cubicBezTo>
                  <a:cubicBezTo>
                    <a:pt x="1" y="4460"/>
                    <a:pt x="1313" y="5772"/>
                    <a:pt x="2887" y="577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4941200" y="2114025"/>
              <a:ext cx="48325" cy="168175"/>
            </a:xfrm>
            <a:custGeom>
              <a:avLst/>
              <a:gdLst/>
              <a:ahLst/>
              <a:cxnLst/>
              <a:rect l="l" t="t" r="r" b="b"/>
              <a:pathLst>
                <a:path w="1933" h="6727" extrusionOk="0">
                  <a:moveTo>
                    <a:pt x="1575" y="6249"/>
                  </a:moveTo>
                  <a:cubicBezTo>
                    <a:pt x="1885" y="5915"/>
                    <a:pt x="1933" y="5200"/>
                    <a:pt x="1933" y="4484"/>
                  </a:cubicBezTo>
                  <a:cubicBezTo>
                    <a:pt x="1933" y="3793"/>
                    <a:pt x="1265" y="453"/>
                    <a:pt x="1217" y="358"/>
                  </a:cubicBezTo>
                  <a:cubicBezTo>
                    <a:pt x="1169" y="0"/>
                    <a:pt x="788" y="48"/>
                    <a:pt x="716" y="358"/>
                  </a:cubicBezTo>
                  <a:cubicBezTo>
                    <a:pt x="692" y="453"/>
                    <a:pt x="1" y="3793"/>
                    <a:pt x="1" y="4484"/>
                  </a:cubicBezTo>
                  <a:cubicBezTo>
                    <a:pt x="1" y="5176"/>
                    <a:pt x="72" y="5891"/>
                    <a:pt x="359" y="6249"/>
                  </a:cubicBezTo>
                  <a:cubicBezTo>
                    <a:pt x="788" y="6726"/>
                    <a:pt x="1169" y="6726"/>
                    <a:pt x="1575" y="6249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4840450" y="1608975"/>
              <a:ext cx="250450" cy="211700"/>
            </a:xfrm>
            <a:custGeom>
              <a:avLst/>
              <a:gdLst/>
              <a:ahLst/>
              <a:cxnLst/>
              <a:rect l="l" t="t" r="r" b="b"/>
              <a:pathLst>
                <a:path w="10018" h="8468" extrusionOk="0">
                  <a:moveTo>
                    <a:pt x="10017" y="7895"/>
                  </a:moveTo>
                  <a:cubicBezTo>
                    <a:pt x="9516" y="6011"/>
                    <a:pt x="8801" y="4342"/>
                    <a:pt x="7871" y="3030"/>
                  </a:cubicBezTo>
                  <a:cubicBezTo>
                    <a:pt x="5891" y="239"/>
                    <a:pt x="4389" y="1"/>
                    <a:pt x="2266" y="2791"/>
                  </a:cubicBezTo>
                  <a:cubicBezTo>
                    <a:pt x="1288" y="4103"/>
                    <a:pt x="549" y="5844"/>
                    <a:pt x="0" y="7776"/>
                  </a:cubicBezTo>
                  <a:cubicBezTo>
                    <a:pt x="1646" y="8229"/>
                    <a:pt x="3434" y="8468"/>
                    <a:pt x="5247" y="8468"/>
                  </a:cubicBezTo>
                  <a:cubicBezTo>
                    <a:pt x="6917" y="8468"/>
                    <a:pt x="8538" y="8253"/>
                    <a:pt x="10017" y="7895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4938825" y="1629850"/>
              <a:ext cx="152075" cy="186075"/>
            </a:xfrm>
            <a:custGeom>
              <a:avLst/>
              <a:gdLst/>
              <a:ahLst/>
              <a:cxnLst/>
              <a:rect l="l" t="t" r="r" b="b"/>
              <a:pathLst>
                <a:path w="6083" h="7443" extrusionOk="0">
                  <a:moveTo>
                    <a:pt x="2481" y="573"/>
                  </a:moveTo>
                  <a:lnTo>
                    <a:pt x="2481" y="573"/>
                  </a:lnTo>
                  <a:cubicBezTo>
                    <a:pt x="2433" y="502"/>
                    <a:pt x="2362" y="478"/>
                    <a:pt x="2314" y="406"/>
                  </a:cubicBezTo>
                  <a:lnTo>
                    <a:pt x="2314" y="406"/>
                  </a:lnTo>
                  <a:cubicBezTo>
                    <a:pt x="2266" y="406"/>
                    <a:pt x="2266" y="382"/>
                    <a:pt x="2242" y="382"/>
                  </a:cubicBezTo>
                  <a:lnTo>
                    <a:pt x="2218" y="382"/>
                  </a:lnTo>
                  <a:cubicBezTo>
                    <a:pt x="2147" y="358"/>
                    <a:pt x="2099" y="335"/>
                    <a:pt x="2051" y="287"/>
                  </a:cubicBezTo>
                  <a:lnTo>
                    <a:pt x="2028" y="287"/>
                  </a:lnTo>
                  <a:cubicBezTo>
                    <a:pt x="2004" y="287"/>
                    <a:pt x="2004" y="263"/>
                    <a:pt x="1980" y="263"/>
                  </a:cubicBezTo>
                  <a:lnTo>
                    <a:pt x="1932" y="263"/>
                  </a:lnTo>
                  <a:cubicBezTo>
                    <a:pt x="1908" y="239"/>
                    <a:pt x="1885" y="239"/>
                    <a:pt x="1861" y="239"/>
                  </a:cubicBezTo>
                  <a:lnTo>
                    <a:pt x="1813" y="239"/>
                  </a:lnTo>
                  <a:cubicBezTo>
                    <a:pt x="1813" y="239"/>
                    <a:pt x="1789" y="239"/>
                    <a:pt x="1789" y="215"/>
                  </a:cubicBezTo>
                  <a:lnTo>
                    <a:pt x="1765" y="215"/>
                  </a:lnTo>
                  <a:cubicBezTo>
                    <a:pt x="1765" y="215"/>
                    <a:pt x="1741" y="215"/>
                    <a:pt x="1741" y="168"/>
                  </a:cubicBezTo>
                  <a:lnTo>
                    <a:pt x="1741" y="168"/>
                  </a:lnTo>
                  <a:cubicBezTo>
                    <a:pt x="1741" y="120"/>
                    <a:pt x="1741" y="120"/>
                    <a:pt x="2481" y="573"/>
                  </a:cubicBezTo>
                  <a:close/>
                  <a:moveTo>
                    <a:pt x="2481" y="573"/>
                  </a:moveTo>
                  <a:cubicBezTo>
                    <a:pt x="2958" y="955"/>
                    <a:pt x="3435" y="1479"/>
                    <a:pt x="3936" y="2195"/>
                  </a:cubicBezTo>
                  <a:cubicBezTo>
                    <a:pt x="4866" y="3507"/>
                    <a:pt x="5557" y="5176"/>
                    <a:pt x="6082" y="7060"/>
                  </a:cubicBezTo>
                  <a:cubicBezTo>
                    <a:pt x="5438" y="7204"/>
                    <a:pt x="4747" y="7371"/>
                    <a:pt x="4055" y="7442"/>
                  </a:cubicBezTo>
                  <a:cubicBezTo>
                    <a:pt x="3554" y="5415"/>
                    <a:pt x="2815" y="3602"/>
                    <a:pt x="1813" y="2195"/>
                  </a:cubicBezTo>
                  <a:cubicBezTo>
                    <a:pt x="1193" y="1312"/>
                    <a:pt x="597" y="645"/>
                    <a:pt x="0" y="287"/>
                  </a:cubicBezTo>
                  <a:cubicBezTo>
                    <a:pt x="24" y="263"/>
                    <a:pt x="72" y="263"/>
                    <a:pt x="96" y="239"/>
                  </a:cubicBezTo>
                  <a:lnTo>
                    <a:pt x="96" y="239"/>
                  </a:lnTo>
                  <a:cubicBezTo>
                    <a:pt x="191" y="168"/>
                    <a:pt x="263" y="144"/>
                    <a:pt x="334" y="120"/>
                  </a:cubicBezTo>
                  <a:lnTo>
                    <a:pt x="334" y="120"/>
                  </a:lnTo>
                  <a:cubicBezTo>
                    <a:pt x="382" y="96"/>
                    <a:pt x="454" y="96"/>
                    <a:pt x="477" y="48"/>
                  </a:cubicBezTo>
                  <a:lnTo>
                    <a:pt x="477" y="48"/>
                  </a:lnTo>
                  <a:cubicBezTo>
                    <a:pt x="525" y="48"/>
                    <a:pt x="549" y="48"/>
                    <a:pt x="549" y="25"/>
                  </a:cubicBezTo>
                  <a:lnTo>
                    <a:pt x="549" y="25"/>
                  </a:lnTo>
                  <a:cubicBezTo>
                    <a:pt x="573" y="25"/>
                    <a:pt x="597" y="25"/>
                    <a:pt x="620" y="1"/>
                  </a:cubicBezTo>
                  <a:lnTo>
                    <a:pt x="620" y="1"/>
                  </a:lnTo>
                  <a:lnTo>
                    <a:pt x="692" y="1"/>
                  </a:lnTo>
                  <a:lnTo>
                    <a:pt x="716" y="1"/>
                  </a:lnTo>
                  <a:lnTo>
                    <a:pt x="787" y="1"/>
                  </a:lnTo>
                  <a:lnTo>
                    <a:pt x="787" y="1"/>
                  </a:lnTo>
                  <a:lnTo>
                    <a:pt x="859" y="1"/>
                  </a:lnTo>
                  <a:lnTo>
                    <a:pt x="907" y="1"/>
                  </a:lnTo>
                  <a:lnTo>
                    <a:pt x="954" y="1"/>
                  </a:lnTo>
                  <a:lnTo>
                    <a:pt x="1002" y="1"/>
                  </a:lnTo>
                  <a:lnTo>
                    <a:pt x="1050" y="1"/>
                  </a:lnTo>
                  <a:lnTo>
                    <a:pt x="1074" y="1"/>
                  </a:lnTo>
                  <a:lnTo>
                    <a:pt x="1145" y="1"/>
                  </a:lnTo>
                  <a:lnTo>
                    <a:pt x="1169" y="1"/>
                  </a:lnTo>
                  <a:lnTo>
                    <a:pt x="1241" y="1"/>
                  </a:lnTo>
                  <a:lnTo>
                    <a:pt x="1264" y="1"/>
                  </a:lnTo>
                  <a:lnTo>
                    <a:pt x="1312" y="1"/>
                  </a:lnTo>
                  <a:lnTo>
                    <a:pt x="1360" y="1"/>
                  </a:lnTo>
                  <a:lnTo>
                    <a:pt x="1384" y="1"/>
                  </a:lnTo>
                  <a:lnTo>
                    <a:pt x="1408" y="1"/>
                  </a:lnTo>
                  <a:lnTo>
                    <a:pt x="1479" y="1"/>
                  </a:lnTo>
                  <a:lnTo>
                    <a:pt x="1527" y="1"/>
                  </a:lnTo>
                  <a:lnTo>
                    <a:pt x="1551" y="1"/>
                  </a:lnTo>
                  <a:lnTo>
                    <a:pt x="1598" y="1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4913175" y="1881475"/>
              <a:ext cx="104375" cy="104375"/>
            </a:xfrm>
            <a:custGeom>
              <a:avLst/>
              <a:gdLst/>
              <a:ahLst/>
              <a:cxnLst/>
              <a:rect l="l" t="t" r="r" b="b"/>
              <a:pathLst>
                <a:path w="4175" h="4175" extrusionOk="0">
                  <a:moveTo>
                    <a:pt x="2076" y="4174"/>
                  </a:moveTo>
                  <a:cubicBezTo>
                    <a:pt x="3244" y="4174"/>
                    <a:pt x="4175" y="3268"/>
                    <a:pt x="4175" y="2099"/>
                  </a:cubicBezTo>
                  <a:cubicBezTo>
                    <a:pt x="4175" y="931"/>
                    <a:pt x="3244" y="1"/>
                    <a:pt x="2076" y="1"/>
                  </a:cubicBezTo>
                  <a:cubicBezTo>
                    <a:pt x="907" y="1"/>
                    <a:pt x="1" y="931"/>
                    <a:pt x="1" y="2099"/>
                  </a:cubicBezTo>
                  <a:cubicBezTo>
                    <a:pt x="1" y="3268"/>
                    <a:pt x="955" y="4174"/>
                    <a:pt x="2076" y="4174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4923325" y="1891625"/>
              <a:ext cx="85875" cy="86475"/>
            </a:xfrm>
            <a:custGeom>
              <a:avLst/>
              <a:gdLst/>
              <a:ahLst/>
              <a:cxnLst/>
              <a:rect l="l" t="t" r="r" b="b"/>
              <a:pathLst>
                <a:path w="3435" h="3459" extrusionOk="0">
                  <a:moveTo>
                    <a:pt x="2695" y="239"/>
                  </a:moveTo>
                  <a:lnTo>
                    <a:pt x="239" y="2671"/>
                  </a:lnTo>
                  <a:cubicBezTo>
                    <a:pt x="119" y="2528"/>
                    <a:pt x="72" y="2337"/>
                    <a:pt x="0" y="2170"/>
                  </a:cubicBezTo>
                  <a:lnTo>
                    <a:pt x="2171" y="0"/>
                  </a:lnTo>
                  <a:cubicBezTo>
                    <a:pt x="2361" y="48"/>
                    <a:pt x="2528" y="143"/>
                    <a:pt x="2695" y="239"/>
                  </a:cubicBezTo>
                  <a:close/>
                  <a:moveTo>
                    <a:pt x="3101" y="644"/>
                  </a:moveTo>
                  <a:lnTo>
                    <a:pt x="620" y="3124"/>
                  </a:lnTo>
                  <a:cubicBezTo>
                    <a:pt x="859" y="3291"/>
                    <a:pt x="1169" y="3411"/>
                    <a:pt x="1479" y="3458"/>
                  </a:cubicBezTo>
                  <a:lnTo>
                    <a:pt x="3435" y="1503"/>
                  </a:lnTo>
                  <a:cubicBezTo>
                    <a:pt x="3411" y="1193"/>
                    <a:pt x="3292" y="883"/>
                    <a:pt x="3101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7"/>
          <p:cNvSpPr/>
          <p:nvPr/>
        </p:nvSpPr>
        <p:spPr>
          <a:xfrm>
            <a:off x="8558850" y="295025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7"/>
          <p:cNvSpPr/>
          <p:nvPr/>
        </p:nvSpPr>
        <p:spPr>
          <a:xfrm>
            <a:off x="8221500" y="978450"/>
            <a:ext cx="278700" cy="2787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F6790541-6CCD-7769-1512-6F12E33E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75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0"/>
          <p:cNvSpPr/>
          <p:nvPr/>
        </p:nvSpPr>
        <p:spPr>
          <a:xfrm>
            <a:off x="830605" y="615803"/>
            <a:ext cx="972600" cy="9726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50"/>
          <p:cNvSpPr/>
          <p:nvPr/>
        </p:nvSpPr>
        <p:spPr>
          <a:xfrm>
            <a:off x="1303550" y="1042800"/>
            <a:ext cx="3210300" cy="32103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0" name="Google Shape;1170;p50"/>
          <p:cNvPicPr preferRelativeResize="0"/>
          <p:nvPr/>
        </p:nvPicPr>
        <p:blipFill>
          <a:blip r:embed="rId3"/>
          <a:srcRect t="6763" b="6763"/>
          <a:stretch/>
        </p:blipFill>
        <p:spPr>
          <a:xfrm>
            <a:off x="1151150" y="941525"/>
            <a:ext cx="3210300" cy="3180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171" name="Google Shape;1171;p50"/>
          <p:cNvGrpSpPr/>
          <p:nvPr/>
        </p:nvGrpSpPr>
        <p:grpSpPr>
          <a:xfrm>
            <a:off x="3008642" y="3795488"/>
            <a:ext cx="773208" cy="773394"/>
            <a:chOff x="1347125" y="349025"/>
            <a:chExt cx="4978800" cy="4980000"/>
          </a:xfrm>
        </p:grpSpPr>
        <p:sp>
          <p:nvSpPr>
            <p:cNvPr id="1172" name="Google Shape;1172;p5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50"/>
          <p:cNvSpPr/>
          <p:nvPr/>
        </p:nvSpPr>
        <p:spPr>
          <a:xfrm>
            <a:off x="3490075" y="716600"/>
            <a:ext cx="142200" cy="1422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50"/>
          <p:cNvSpPr/>
          <p:nvPr/>
        </p:nvSpPr>
        <p:spPr>
          <a:xfrm>
            <a:off x="3693850" y="858800"/>
            <a:ext cx="486600" cy="486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66;p50">
            <a:extLst>
              <a:ext uri="{FF2B5EF4-FFF2-40B4-BE49-F238E27FC236}">
                <a16:creationId xmlns:a16="http://schemas.microsoft.com/office/drawing/2014/main" id="{ACE804AF-F5B8-40CA-805D-5A918148B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5750" y="1598846"/>
            <a:ext cx="2520300" cy="544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343434"/>
                </a:solidFill>
              </a:rPr>
              <a:t>IT19108100</a:t>
            </a:r>
            <a:endParaRPr sz="3200">
              <a:solidFill>
                <a:srgbClr val="343434"/>
              </a:solidFill>
            </a:endParaRPr>
          </a:p>
        </p:txBody>
      </p:sp>
      <p:sp>
        <p:nvSpPr>
          <p:cNvPr id="7" name="Google Shape;1167;p50">
            <a:extLst>
              <a:ext uri="{FF2B5EF4-FFF2-40B4-BE49-F238E27FC236}">
                <a16:creationId xmlns:a16="http://schemas.microsoft.com/office/drawing/2014/main" id="{616A8C59-A26A-70D2-DBCF-77BE9275A5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25750" y="2683008"/>
            <a:ext cx="3463500" cy="614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BSc (Hons) in Information Technology Specialising in Cyber Security</a:t>
            </a:r>
          </a:p>
        </p:txBody>
      </p:sp>
      <p:sp>
        <p:nvSpPr>
          <p:cNvPr id="8" name="Google Shape;1166;p50">
            <a:extLst>
              <a:ext uri="{FF2B5EF4-FFF2-40B4-BE49-F238E27FC236}">
                <a16:creationId xmlns:a16="http://schemas.microsoft.com/office/drawing/2014/main" id="{56DEA4A1-576A-0595-B3C0-31F6BAC20C94}"/>
              </a:ext>
            </a:extLst>
          </p:cNvPr>
          <p:cNvSpPr txBox="1">
            <a:spLocks/>
          </p:cNvSpPr>
          <p:nvPr/>
        </p:nvSpPr>
        <p:spPr>
          <a:xfrm>
            <a:off x="5025750" y="858800"/>
            <a:ext cx="1073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GB" sz="4000"/>
              <a:t>02</a:t>
            </a:r>
          </a:p>
        </p:txBody>
      </p:sp>
      <p:sp>
        <p:nvSpPr>
          <p:cNvPr id="9" name="Google Shape;1166;p50">
            <a:extLst>
              <a:ext uri="{FF2B5EF4-FFF2-40B4-BE49-F238E27FC236}">
                <a16:creationId xmlns:a16="http://schemas.microsoft.com/office/drawing/2014/main" id="{86D79257-E321-DEEB-DE1E-EFEDC9B24050}"/>
              </a:ext>
            </a:extLst>
          </p:cNvPr>
          <p:cNvSpPr txBox="1">
            <a:spLocks/>
          </p:cNvSpPr>
          <p:nvPr/>
        </p:nvSpPr>
        <p:spPr>
          <a:xfrm>
            <a:off x="5025750" y="2166442"/>
            <a:ext cx="3348300" cy="4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sz="2000"/>
              <a:t>Herath H.M.C.S.B</a:t>
            </a:r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7EBE5A38-85CB-68B3-3AFE-DE40CA3D8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2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51"/>
          <p:cNvGrpSpPr/>
          <p:nvPr/>
        </p:nvGrpSpPr>
        <p:grpSpPr>
          <a:xfrm>
            <a:off x="7649632" y="111188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/>
          <p:cNvSpPr/>
          <p:nvPr/>
        </p:nvSpPr>
        <p:spPr>
          <a:xfrm>
            <a:off x="3833888" y="4211460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/>
          <p:cNvGrpSpPr/>
          <p:nvPr/>
        </p:nvGrpSpPr>
        <p:grpSpPr>
          <a:xfrm>
            <a:off x="382767" y="415983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51"/>
          <p:cNvSpPr/>
          <p:nvPr/>
        </p:nvSpPr>
        <p:spPr>
          <a:xfrm>
            <a:off x="638459" y="1186789"/>
            <a:ext cx="3122658" cy="3764773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/>
          <p:nvPr/>
        </p:nvSpPr>
        <p:spPr>
          <a:xfrm>
            <a:off x="483021" y="983411"/>
            <a:ext cx="3122658" cy="3807605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2" name="Google Shape;1252;p51"/>
          <p:cNvCxnSpPr>
            <a:cxnSpLocks/>
          </p:cNvCxnSpPr>
          <p:nvPr/>
        </p:nvCxnSpPr>
        <p:spPr>
          <a:xfrm>
            <a:off x="3761117" y="2455323"/>
            <a:ext cx="1759789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1253" name="Google Shape;1253;p51"/>
          <p:cNvSpPr txBox="1">
            <a:spLocks noGrp="1"/>
          </p:cNvSpPr>
          <p:nvPr>
            <p:ph type="subTitle" idx="1"/>
          </p:nvPr>
        </p:nvSpPr>
        <p:spPr>
          <a:xfrm>
            <a:off x="577971" y="1825456"/>
            <a:ext cx="2932982" cy="1986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The network faces challenges in efficiently monitoring and managing devices, including the identification of </a:t>
            </a:r>
            <a:r>
              <a:rPr lang="en-US" b="1"/>
              <a:t>Rogue Devices </a:t>
            </a:r>
            <a:r>
              <a:rPr lang="en-US"/>
              <a:t>that pose security risks.</a:t>
            </a:r>
            <a:endParaRPr/>
          </a:p>
        </p:txBody>
      </p:sp>
      <p:sp>
        <p:nvSpPr>
          <p:cNvPr id="1255" name="Google Shape;1255;p51"/>
          <p:cNvSpPr txBox="1">
            <a:spLocks noGrp="1"/>
          </p:cNvSpPr>
          <p:nvPr>
            <p:ph type="subTitle" idx="3"/>
          </p:nvPr>
        </p:nvSpPr>
        <p:spPr>
          <a:xfrm>
            <a:off x="898670" y="1113703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problem</a:t>
            </a:r>
            <a:endParaRPr/>
          </a:p>
        </p:txBody>
      </p:sp>
      <p:sp>
        <p:nvSpPr>
          <p:cNvPr id="14" name="Google Shape;1249;p51">
            <a:extLst>
              <a:ext uri="{FF2B5EF4-FFF2-40B4-BE49-F238E27FC236}">
                <a16:creationId xmlns:a16="http://schemas.microsoft.com/office/drawing/2014/main" id="{A003DBDC-07FD-A36F-3D6B-1F63E1AC062F}"/>
              </a:ext>
            </a:extLst>
          </p:cNvPr>
          <p:cNvSpPr/>
          <p:nvPr/>
        </p:nvSpPr>
        <p:spPr>
          <a:xfrm>
            <a:off x="5702059" y="1190899"/>
            <a:ext cx="3213795" cy="374341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1;p51">
            <a:extLst>
              <a:ext uri="{FF2B5EF4-FFF2-40B4-BE49-F238E27FC236}">
                <a16:creationId xmlns:a16="http://schemas.microsoft.com/office/drawing/2014/main" id="{A5B01FA3-CB37-89F6-E090-4F9970856226}"/>
              </a:ext>
            </a:extLst>
          </p:cNvPr>
          <p:cNvSpPr/>
          <p:nvPr/>
        </p:nvSpPr>
        <p:spPr>
          <a:xfrm>
            <a:off x="5546621" y="987197"/>
            <a:ext cx="3213795" cy="37860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53;p51">
            <a:extLst>
              <a:ext uri="{FF2B5EF4-FFF2-40B4-BE49-F238E27FC236}">
                <a16:creationId xmlns:a16="http://schemas.microsoft.com/office/drawing/2014/main" id="{5506550F-09AB-3D2D-143A-E2AEDE2929CF}"/>
              </a:ext>
            </a:extLst>
          </p:cNvPr>
          <p:cNvSpPr txBox="1">
            <a:spLocks/>
          </p:cNvSpPr>
          <p:nvPr/>
        </p:nvSpPr>
        <p:spPr>
          <a:xfrm>
            <a:off x="5658928" y="1766309"/>
            <a:ext cx="3036498" cy="248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Developed a powerful Rogue Device Detection Algorithm that utilizes advanced techniques to identify and flag rogue devices in the network.</a:t>
            </a:r>
          </a:p>
          <a:p>
            <a:pPr marL="0" indent="0" algn="l"/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Implemented a user-friendly interface that provides easy access to monitor, analyze, and manage devices, enhancing network security</a:t>
            </a:r>
            <a:endParaRPr lang="en-GB"/>
          </a:p>
        </p:txBody>
      </p:sp>
      <p:sp>
        <p:nvSpPr>
          <p:cNvPr id="17" name="Google Shape;1255;p51">
            <a:extLst>
              <a:ext uri="{FF2B5EF4-FFF2-40B4-BE49-F238E27FC236}">
                <a16:creationId xmlns:a16="http://schemas.microsoft.com/office/drawing/2014/main" id="{9D7BA4B9-A6B8-B5DB-0560-DE318AEE7D87}"/>
              </a:ext>
            </a:extLst>
          </p:cNvPr>
          <p:cNvSpPr txBox="1">
            <a:spLocks/>
          </p:cNvSpPr>
          <p:nvPr/>
        </p:nvSpPr>
        <p:spPr>
          <a:xfrm>
            <a:off x="6331389" y="1158277"/>
            <a:ext cx="204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/>
              <a:t>Proposed Solution</a:t>
            </a:r>
          </a:p>
        </p:txBody>
      </p:sp>
      <p:pic>
        <p:nvPicPr>
          <p:cNvPr id="4" name="Picture 3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FCF8728D-10AC-413C-3B46-40365399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56"/>
          <p:cNvSpPr txBox="1">
            <a:spLocks noGrp="1"/>
          </p:cNvSpPr>
          <p:nvPr>
            <p:ph type="title"/>
          </p:nvPr>
        </p:nvSpPr>
        <p:spPr>
          <a:xfrm>
            <a:off x="616469" y="10896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 50%</a:t>
            </a:r>
            <a:endParaRPr lang="en-GB"/>
          </a:p>
        </p:txBody>
      </p:sp>
      <p:sp>
        <p:nvSpPr>
          <p:cNvPr id="3546" name="Google Shape;3546;p56"/>
          <p:cNvSpPr txBox="1">
            <a:spLocks noGrp="1"/>
          </p:cNvSpPr>
          <p:nvPr>
            <p:ph type="subTitle" idx="4294967295"/>
          </p:nvPr>
        </p:nvSpPr>
        <p:spPr>
          <a:xfrm>
            <a:off x="658037" y="665166"/>
            <a:ext cx="7075451" cy="4393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rgbClr val="00BBC1"/>
              </a:buClr>
              <a:buFont typeface="+mj-lt"/>
              <a:buAutoNum type="arabicPeriod"/>
            </a:pPr>
            <a:r>
              <a:rPr lang="pl-PL" sz="1400">
                <a:solidFill>
                  <a:schemeClr val="dk2"/>
                </a:solidFill>
              </a:rPr>
              <a:t>User Interface Development</a:t>
            </a:r>
            <a:r>
              <a:rPr lang="en-US" sz="1400">
                <a:solidFill>
                  <a:schemeClr val="dk2"/>
                </a:solidFill>
              </a:rPr>
              <a:t> -</a:t>
            </a:r>
          </a:p>
          <a:p>
            <a:pPr marL="800100" lvl="1" indent="-342900">
              <a:buClr>
                <a:srgbClr val="00BBC1"/>
              </a:buClr>
              <a:buFont typeface="+mj-lt"/>
              <a:buAutoNum type="arabicPeriod"/>
            </a:pPr>
            <a:endParaRPr lang="en-US" sz="1400"/>
          </a:p>
          <a:p>
            <a:pPr marL="800100" lvl="1" indent="-342900">
              <a:buClr>
                <a:srgbClr val="00BBC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dk2"/>
                </a:solidFill>
              </a:rPr>
              <a:t>Developed a user interface that provides comprehensive details about all the data after the processing stage.</a:t>
            </a:r>
          </a:p>
          <a:p>
            <a:pPr marL="800100" lvl="1" indent="-342900">
              <a:buClr>
                <a:srgbClr val="00BBC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dk2"/>
                </a:solidFill>
              </a:rPr>
              <a:t>Designed an intuitive and user-friendly interface to ensure easy navigation and efficient data analysis.</a:t>
            </a:r>
          </a:p>
          <a:p>
            <a:pPr marL="457200" lvl="1" indent="0">
              <a:buClr>
                <a:srgbClr val="00BBC1"/>
              </a:buClr>
              <a:buNone/>
            </a:pPr>
            <a:endParaRPr lang="en-US" sz="1400">
              <a:solidFill>
                <a:schemeClr val="dk2"/>
              </a:solidFill>
            </a:endParaRPr>
          </a:p>
          <a:p>
            <a:pPr marL="342900" indent="-342900">
              <a:buClr>
                <a:srgbClr val="00BBC1"/>
              </a:buClr>
              <a:buFont typeface="+mj-lt"/>
              <a:buAutoNum type="arabicPeriod"/>
            </a:pPr>
            <a:r>
              <a:rPr lang="en-US" sz="1400"/>
              <a:t>Rogue Device Detection Algorithm -</a:t>
            </a:r>
          </a:p>
          <a:p>
            <a:pPr marL="0" indent="0">
              <a:buClr>
                <a:srgbClr val="00BBC1"/>
              </a:buClr>
              <a:buNone/>
            </a:pPr>
            <a:endParaRPr lang="en-US" sz="1400">
              <a:solidFill>
                <a:schemeClr val="dk2"/>
              </a:solidFill>
            </a:endParaRPr>
          </a:p>
          <a:p>
            <a:pPr marL="800100" lvl="1" indent="-342900">
              <a:buClr>
                <a:srgbClr val="00BBC1"/>
              </a:buClr>
              <a:buFont typeface="Wingdings" panose="05000000000000000000" pitchFamily="2" charset="2"/>
              <a:buChar char="v"/>
            </a:pPr>
            <a:r>
              <a:rPr lang="en-US" sz="1400"/>
              <a:t>Created a sophisticated algorithm capable of detecting rogue devices within the network.</a:t>
            </a:r>
          </a:p>
          <a:p>
            <a:pPr marL="800100" lvl="1" indent="-342900">
              <a:buClr>
                <a:srgbClr val="00BBC1"/>
              </a:buClr>
              <a:buFont typeface="Wingdings" panose="05000000000000000000" pitchFamily="2" charset="2"/>
              <a:buChar char="v"/>
            </a:pPr>
            <a:r>
              <a:rPr lang="en-US" sz="1400"/>
              <a:t>Utilized advanced techniques and heuristics to identify anomalies and suspicious behavior.</a:t>
            </a:r>
          </a:p>
          <a:p>
            <a:pPr marL="800100" lvl="1" indent="-342900">
              <a:buClr>
                <a:srgbClr val="00BBC1"/>
              </a:buClr>
              <a:buFont typeface="Wingdings" panose="05000000000000000000" pitchFamily="2" charset="2"/>
              <a:buChar char="v"/>
            </a:pPr>
            <a:r>
              <a:rPr lang="en-US" sz="1400"/>
              <a:t>Implemented behavior scoring mechanism to assess device activity.</a:t>
            </a:r>
          </a:p>
          <a:p>
            <a:pPr marL="800100" lvl="1" indent="-342900">
              <a:buClr>
                <a:srgbClr val="00BBC1"/>
              </a:buClr>
              <a:buFont typeface="Wingdings" panose="05000000000000000000" pitchFamily="2" charset="2"/>
              <a:buChar char="v"/>
            </a:pPr>
            <a:r>
              <a:rPr lang="en-US" sz="1400"/>
              <a:t>Analyzed device attributes such as MAC addresses, IP addresses, and connection patterns.</a:t>
            </a:r>
          </a:p>
          <a:p>
            <a:pPr marL="800100" lvl="1" indent="-342900">
              <a:buClr>
                <a:srgbClr val="00BBC1"/>
              </a:buClr>
              <a:buFont typeface="Wingdings" panose="05000000000000000000" pitchFamily="2" charset="2"/>
              <a:buChar char="v"/>
            </a:pPr>
            <a:r>
              <a:rPr lang="en-US" sz="1400"/>
              <a:t>Filtered and analyzed devices based on specific criteria to identify potential rogue devices.</a:t>
            </a:r>
          </a:p>
          <a:p>
            <a:pPr marL="800100" lvl="1" indent="-342900">
              <a:buClr>
                <a:srgbClr val="00BBC1"/>
              </a:buClr>
              <a:buFont typeface="Wingdings" panose="05000000000000000000" pitchFamily="2" charset="2"/>
              <a:buChar char="v"/>
            </a:pPr>
            <a:r>
              <a:rPr lang="en-US" sz="1400"/>
              <a:t>Calculated behavior scores to determine the likelihood of a device being rogue.</a:t>
            </a:r>
          </a:p>
        </p:txBody>
      </p:sp>
      <p:pic>
        <p:nvPicPr>
          <p:cNvPr id="6" name="Picture 5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3384C756-8D14-2782-4A00-35B6C904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351" y="98764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644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roof of work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58730-9D80-8A21-E418-DD7A235A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0" y="703587"/>
            <a:ext cx="4400344" cy="2456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0F404-49E9-E4A5-B77F-509719FA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359" y="2308200"/>
            <a:ext cx="4423742" cy="2466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0DFE8-B375-1C73-A9FE-69EA86EA9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469" y="3282207"/>
            <a:ext cx="1524678" cy="1760310"/>
          </a:xfrm>
          <a:prstGeom prst="rect">
            <a:avLst/>
          </a:prstGeom>
        </p:spPr>
      </p:pic>
      <p:sp>
        <p:nvSpPr>
          <p:cNvPr id="8" name="Google Shape;1166;p50">
            <a:extLst>
              <a:ext uri="{FF2B5EF4-FFF2-40B4-BE49-F238E27FC236}">
                <a16:creationId xmlns:a16="http://schemas.microsoft.com/office/drawing/2014/main" id="{85B5D80B-8309-C866-D623-06092C6A7515}"/>
              </a:ext>
            </a:extLst>
          </p:cNvPr>
          <p:cNvSpPr txBox="1">
            <a:spLocks/>
          </p:cNvSpPr>
          <p:nvPr/>
        </p:nvSpPr>
        <p:spPr>
          <a:xfrm>
            <a:off x="4830773" y="630315"/>
            <a:ext cx="4215573" cy="132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sz="3200">
                <a:solidFill>
                  <a:schemeClr val="tx1">
                    <a:lumMod val="50000"/>
                  </a:schemeClr>
                </a:solidFill>
              </a:rPr>
              <a:t>Dashboard – </a:t>
            </a:r>
            <a:br>
              <a:rPr lang="en-GB" sz="2400">
                <a:solidFill>
                  <a:schemeClr val="tx1">
                    <a:lumMod val="50000"/>
                  </a:schemeClr>
                </a:solidFill>
              </a:rPr>
            </a:br>
            <a:r>
              <a:rPr lang="pl-PL" sz="1800">
                <a:solidFill>
                  <a:schemeClr val="tx1">
                    <a:lumMod val="50000"/>
                  </a:schemeClr>
                </a:solidFill>
              </a:rPr>
              <a:t>User Interface Development</a:t>
            </a:r>
            <a:r>
              <a:rPr lang="en-US" sz="180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GB" sz="180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21850292-0F28-0176-8786-5140DF3AD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04" y="-78036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1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132516" y="0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roof of work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CF37F-0E3B-DDE0-EF5C-94CD082D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785" y="1142737"/>
            <a:ext cx="2882173" cy="3886463"/>
          </a:xfrm>
          <a:prstGeom prst="rect">
            <a:avLst/>
          </a:prstGeom>
        </p:spPr>
      </p:pic>
      <p:sp>
        <p:nvSpPr>
          <p:cNvPr id="8" name="Google Shape;1166;p50">
            <a:extLst>
              <a:ext uri="{FF2B5EF4-FFF2-40B4-BE49-F238E27FC236}">
                <a16:creationId xmlns:a16="http://schemas.microsoft.com/office/drawing/2014/main" id="{7C604F78-F159-E473-0D30-3B2AA49AA457}"/>
              </a:ext>
            </a:extLst>
          </p:cNvPr>
          <p:cNvSpPr txBox="1">
            <a:spLocks/>
          </p:cNvSpPr>
          <p:nvPr/>
        </p:nvSpPr>
        <p:spPr>
          <a:xfrm>
            <a:off x="116731" y="726750"/>
            <a:ext cx="4387175" cy="40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sz="2000">
                <a:solidFill>
                  <a:schemeClr val="tx1">
                    <a:lumMod val="50000"/>
                  </a:schemeClr>
                </a:solidFill>
              </a:rPr>
              <a:t>Rogue Device Detection Algorithm </a:t>
            </a:r>
          </a:p>
        </p:txBody>
      </p:sp>
      <p:sp>
        <p:nvSpPr>
          <p:cNvPr id="9" name="Google Shape;1166;p50">
            <a:extLst>
              <a:ext uri="{FF2B5EF4-FFF2-40B4-BE49-F238E27FC236}">
                <a16:creationId xmlns:a16="http://schemas.microsoft.com/office/drawing/2014/main" id="{54F3E623-F0B1-4459-8DC4-73778F574628}"/>
              </a:ext>
            </a:extLst>
          </p:cNvPr>
          <p:cNvSpPr txBox="1">
            <a:spLocks/>
          </p:cNvSpPr>
          <p:nvPr/>
        </p:nvSpPr>
        <p:spPr>
          <a:xfrm>
            <a:off x="5969545" y="713784"/>
            <a:ext cx="2678349" cy="40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sz="2000">
                <a:solidFill>
                  <a:schemeClr val="tx1">
                    <a:lumMod val="50000"/>
                  </a:schemeClr>
                </a:solidFill>
              </a:rPr>
              <a:t>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9E383A-42F7-5074-44DB-1BAAB0B40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33" y="1158819"/>
            <a:ext cx="5378944" cy="3860653"/>
          </a:xfrm>
          <a:prstGeom prst="rect">
            <a:avLst/>
          </a:prstGeom>
        </p:spPr>
      </p:pic>
      <p:pic>
        <p:nvPicPr>
          <p:cNvPr id="12" name="Picture 1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466615F2-4E3C-FD0C-B4CB-F4C8082A2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7" y="-69158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2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709986" y="384050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progress 100%</a:t>
            </a:r>
            <a:endParaRPr/>
          </a:p>
        </p:txBody>
      </p:sp>
      <p:sp>
        <p:nvSpPr>
          <p:cNvPr id="1077" name="Google Shape;1077;p47"/>
          <p:cNvSpPr txBox="1">
            <a:spLocks noGrp="1"/>
          </p:cNvSpPr>
          <p:nvPr>
            <p:ph type="subTitle" idx="1"/>
          </p:nvPr>
        </p:nvSpPr>
        <p:spPr>
          <a:xfrm>
            <a:off x="232913" y="1440610"/>
            <a:ext cx="5046453" cy="3577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dk2"/>
                </a:solidFill>
              </a:rPr>
              <a:t>Developing a mechanism for real-time integration with SIEM systems.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dk2"/>
                </a:solidFill>
              </a:rPr>
              <a:t>Logging attempts and report device access attempts and other relevant events.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dk2"/>
                </a:solidFill>
              </a:rPr>
              <a:t>Process image data and create the interface and database.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dk2"/>
                </a:solidFill>
              </a:rPr>
              <a:t>Ensuring that the device capabilities match the organization's policies.</a:t>
            </a:r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47"/>
          <p:cNvGrpSpPr/>
          <p:nvPr/>
        </p:nvGrpSpPr>
        <p:grpSpPr>
          <a:xfrm rot="-1799928">
            <a:off x="5379990" y="530677"/>
            <a:ext cx="3138357" cy="5728742"/>
            <a:chOff x="4695550" y="1608975"/>
            <a:chExt cx="539625" cy="985050"/>
          </a:xfrm>
        </p:grpSpPr>
        <p:sp>
          <p:nvSpPr>
            <p:cNvPr id="1102" name="Google Shape;1102;p47"/>
            <p:cNvSpPr/>
            <p:nvPr/>
          </p:nvSpPr>
          <p:spPr>
            <a:xfrm>
              <a:off x="4695550" y="2300650"/>
              <a:ext cx="539625" cy="293375"/>
            </a:xfrm>
            <a:custGeom>
              <a:avLst/>
              <a:gdLst/>
              <a:ahLst/>
              <a:cxnLst/>
              <a:rect l="l" t="t" r="r" b="b"/>
              <a:pathLst>
                <a:path w="21585" h="11735" extrusionOk="0">
                  <a:moveTo>
                    <a:pt x="0" y="10471"/>
                  </a:moveTo>
                  <a:lnTo>
                    <a:pt x="0" y="6679"/>
                  </a:lnTo>
                  <a:cubicBezTo>
                    <a:pt x="525" y="6058"/>
                    <a:pt x="1312" y="5653"/>
                    <a:pt x="2195" y="5653"/>
                  </a:cubicBezTo>
                  <a:cubicBezTo>
                    <a:pt x="2815" y="5653"/>
                    <a:pt x="3387" y="5868"/>
                    <a:pt x="3864" y="6202"/>
                  </a:cubicBezTo>
                  <a:cubicBezTo>
                    <a:pt x="4007" y="5844"/>
                    <a:pt x="4365" y="5605"/>
                    <a:pt x="4794" y="5605"/>
                  </a:cubicBezTo>
                  <a:cubicBezTo>
                    <a:pt x="5200" y="5605"/>
                    <a:pt x="5605" y="5868"/>
                    <a:pt x="5748" y="6225"/>
                  </a:cubicBezTo>
                  <a:cubicBezTo>
                    <a:pt x="6035" y="6106"/>
                    <a:pt x="6345" y="6011"/>
                    <a:pt x="6679" y="6011"/>
                  </a:cubicBezTo>
                  <a:cubicBezTo>
                    <a:pt x="7108" y="6011"/>
                    <a:pt x="7561" y="6178"/>
                    <a:pt x="7919" y="6369"/>
                  </a:cubicBezTo>
                  <a:cubicBezTo>
                    <a:pt x="7990" y="5725"/>
                    <a:pt x="8515" y="5224"/>
                    <a:pt x="9183" y="5224"/>
                  </a:cubicBezTo>
                  <a:cubicBezTo>
                    <a:pt x="9302" y="5224"/>
                    <a:pt x="9421" y="5248"/>
                    <a:pt x="9493" y="5271"/>
                  </a:cubicBezTo>
                  <a:lnTo>
                    <a:pt x="9493" y="3721"/>
                  </a:lnTo>
                  <a:cubicBezTo>
                    <a:pt x="9493" y="3721"/>
                    <a:pt x="7752" y="3721"/>
                    <a:pt x="7466" y="2362"/>
                  </a:cubicBezTo>
                  <a:cubicBezTo>
                    <a:pt x="7179" y="978"/>
                    <a:pt x="11592" y="0"/>
                    <a:pt x="11592" y="0"/>
                  </a:cubicBezTo>
                  <a:cubicBezTo>
                    <a:pt x="11592" y="0"/>
                    <a:pt x="13428" y="382"/>
                    <a:pt x="13595" y="740"/>
                  </a:cubicBezTo>
                  <a:cubicBezTo>
                    <a:pt x="13738" y="1098"/>
                    <a:pt x="14096" y="2314"/>
                    <a:pt x="14096" y="2314"/>
                  </a:cubicBezTo>
                  <a:cubicBezTo>
                    <a:pt x="14096" y="2314"/>
                    <a:pt x="13977" y="3697"/>
                    <a:pt x="12689" y="3697"/>
                  </a:cubicBezTo>
                  <a:lnTo>
                    <a:pt x="12689" y="5605"/>
                  </a:lnTo>
                  <a:cubicBezTo>
                    <a:pt x="13261" y="5772"/>
                    <a:pt x="13786" y="6130"/>
                    <a:pt x="14144" y="6583"/>
                  </a:cubicBezTo>
                  <a:cubicBezTo>
                    <a:pt x="14382" y="6416"/>
                    <a:pt x="14692" y="6297"/>
                    <a:pt x="15026" y="6297"/>
                  </a:cubicBezTo>
                  <a:cubicBezTo>
                    <a:pt x="15312" y="6297"/>
                    <a:pt x="15551" y="6369"/>
                    <a:pt x="15789" y="6535"/>
                  </a:cubicBezTo>
                  <a:cubicBezTo>
                    <a:pt x="16147" y="5772"/>
                    <a:pt x="16886" y="5271"/>
                    <a:pt x="17769" y="5271"/>
                  </a:cubicBezTo>
                  <a:cubicBezTo>
                    <a:pt x="18604" y="5271"/>
                    <a:pt x="19343" y="5748"/>
                    <a:pt x="19701" y="6464"/>
                  </a:cubicBezTo>
                  <a:cubicBezTo>
                    <a:pt x="19987" y="6249"/>
                    <a:pt x="20345" y="6130"/>
                    <a:pt x="20750" y="6130"/>
                  </a:cubicBezTo>
                  <a:cubicBezTo>
                    <a:pt x="21036" y="6130"/>
                    <a:pt x="21346" y="6225"/>
                    <a:pt x="21585" y="6345"/>
                  </a:cubicBezTo>
                  <a:lnTo>
                    <a:pt x="21585" y="9421"/>
                  </a:lnTo>
                  <a:cubicBezTo>
                    <a:pt x="21346" y="9565"/>
                    <a:pt x="21036" y="9636"/>
                    <a:pt x="20750" y="9636"/>
                  </a:cubicBezTo>
                  <a:cubicBezTo>
                    <a:pt x="20178" y="9636"/>
                    <a:pt x="19677" y="9350"/>
                    <a:pt x="19343" y="8944"/>
                  </a:cubicBezTo>
                  <a:cubicBezTo>
                    <a:pt x="18961" y="9350"/>
                    <a:pt x="18389" y="9636"/>
                    <a:pt x="17769" y="9636"/>
                  </a:cubicBezTo>
                  <a:cubicBezTo>
                    <a:pt x="17006" y="9636"/>
                    <a:pt x="16386" y="9278"/>
                    <a:pt x="15980" y="8706"/>
                  </a:cubicBezTo>
                  <a:cubicBezTo>
                    <a:pt x="15742" y="8944"/>
                    <a:pt x="15384" y="9087"/>
                    <a:pt x="15026" y="9087"/>
                  </a:cubicBezTo>
                  <a:lnTo>
                    <a:pt x="14835" y="9087"/>
                  </a:lnTo>
                  <a:cubicBezTo>
                    <a:pt x="14597" y="10590"/>
                    <a:pt x="13309" y="11735"/>
                    <a:pt x="11735" y="11735"/>
                  </a:cubicBezTo>
                  <a:cubicBezTo>
                    <a:pt x="10256" y="11735"/>
                    <a:pt x="8992" y="10709"/>
                    <a:pt x="8658" y="9326"/>
                  </a:cubicBezTo>
                  <a:cubicBezTo>
                    <a:pt x="8276" y="10065"/>
                    <a:pt x="7537" y="10542"/>
                    <a:pt x="6631" y="10542"/>
                  </a:cubicBezTo>
                  <a:cubicBezTo>
                    <a:pt x="5891" y="10542"/>
                    <a:pt x="5247" y="10185"/>
                    <a:pt x="4818" y="9660"/>
                  </a:cubicBezTo>
                  <a:cubicBezTo>
                    <a:pt x="4365" y="10709"/>
                    <a:pt x="3363" y="11449"/>
                    <a:pt x="2147" y="11449"/>
                  </a:cubicBezTo>
                  <a:cubicBezTo>
                    <a:pt x="1312" y="11473"/>
                    <a:pt x="525" y="11091"/>
                    <a:pt x="0" y="10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4854750" y="2289925"/>
              <a:ext cx="221225" cy="85875"/>
            </a:xfrm>
            <a:custGeom>
              <a:avLst/>
              <a:gdLst/>
              <a:ahLst/>
              <a:cxnLst/>
              <a:rect l="l" t="t" r="r" b="b"/>
              <a:pathLst>
                <a:path w="8849" h="3435" extrusionOk="0">
                  <a:moveTo>
                    <a:pt x="1098" y="2815"/>
                  </a:moveTo>
                  <a:cubicBezTo>
                    <a:pt x="0" y="2361"/>
                    <a:pt x="1455" y="0"/>
                    <a:pt x="1455" y="0"/>
                  </a:cubicBezTo>
                  <a:lnTo>
                    <a:pt x="7394" y="0"/>
                  </a:lnTo>
                  <a:cubicBezTo>
                    <a:pt x="7394" y="0"/>
                    <a:pt x="8849" y="2338"/>
                    <a:pt x="7752" y="2815"/>
                  </a:cubicBezTo>
                  <a:cubicBezTo>
                    <a:pt x="6202" y="3435"/>
                    <a:pt x="2648" y="3435"/>
                    <a:pt x="1098" y="281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5078350" y="2064525"/>
              <a:ext cx="110325" cy="245100"/>
            </a:xfrm>
            <a:custGeom>
              <a:avLst/>
              <a:gdLst/>
              <a:ahLst/>
              <a:cxnLst/>
              <a:rect l="l" t="t" r="r" b="b"/>
              <a:pathLst>
                <a:path w="4413" h="9804" extrusionOk="0">
                  <a:moveTo>
                    <a:pt x="1145" y="1"/>
                  </a:moveTo>
                  <a:cubicBezTo>
                    <a:pt x="1145" y="1"/>
                    <a:pt x="3316" y="2219"/>
                    <a:pt x="3482" y="2410"/>
                  </a:cubicBezTo>
                  <a:cubicBezTo>
                    <a:pt x="3673" y="2577"/>
                    <a:pt x="3816" y="2887"/>
                    <a:pt x="3840" y="3292"/>
                  </a:cubicBezTo>
                  <a:cubicBezTo>
                    <a:pt x="3888" y="3721"/>
                    <a:pt x="4341" y="9064"/>
                    <a:pt x="4389" y="9326"/>
                  </a:cubicBezTo>
                  <a:cubicBezTo>
                    <a:pt x="4413" y="9612"/>
                    <a:pt x="4198" y="9803"/>
                    <a:pt x="3793" y="9684"/>
                  </a:cubicBezTo>
                  <a:cubicBezTo>
                    <a:pt x="3363" y="9541"/>
                    <a:pt x="0" y="8181"/>
                    <a:pt x="0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4741450" y="2064525"/>
              <a:ext cx="110350" cy="245100"/>
            </a:xfrm>
            <a:custGeom>
              <a:avLst/>
              <a:gdLst/>
              <a:ahLst/>
              <a:cxnLst/>
              <a:rect l="l" t="t" r="r" b="b"/>
              <a:pathLst>
                <a:path w="4414" h="9804" extrusionOk="0">
                  <a:moveTo>
                    <a:pt x="3292" y="1"/>
                  </a:moveTo>
                  <a:cubicBezTo>
                    <a:pt x="3292" y="1"/>
                    <a:pt x="1098" y="2219"/>
                    <a:pt x="931" y="2410"/>
                  </a:cubicBezTo>
                  <a:cubicBezTo>
                    <a:pt x="740" y="2577"/>
                    <a:pt x="597" y="2887"/>
                    <a:pt x="573" y="3292"/>
                  </a:cubicBezTo>
                  <a:cubicBezTo>
                    <a:pt x="549" y="3721"/>
                    <a:pt x="72" y="9064"/>
                    <a:pt x="25" y="9326"/>
                  </a:cubicBezTo>
                  <a:cubicBezTo>
                    <a:pt x="1" y="9612"/>
                    <a:pt x="216" y="9803"/>
                    <a:pt x="621" y="9684"/>
                  </a:cubicBezTo>
                  <a:cubicBezTo>
                    <a:pt x="1050" y="9541"/>
                    <a:pt x="4413" y="8181"/>
                    <a:pt x="4413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771275" y="1609575"/>
              <a:ext cx="387000" cy="724500"/>
            </a:xfrm>
            <a:custGeom>
              <a:avLst/>
              <a:gdLst/>
              <a:ahLst/>
              <a:cxnLst/>
              <a:rect l="l" t="t" r="r" b="b"/>
              <a:pathLst>
                <a:path w="15480" h="28980" extrusionOk="0">
                  <a:moveTo>
                    <a:pt x="11759" y="28240"/>
                  </a:moveTo>
                  <a:cubicBezTo>
                    <a:pt x="14215" y="27000"/>
                    <a:pt x="15479" y="9875"/>
                    <a:pt x="10638" y="3054"/>
                  </a:cubicBezTo>
                  <a:cubicBezTo>
                    <a:pt x="8658" y="239"/>
                    <a:pt x="7156" y="1"/>
                    <a:pt x="5033" y="2791"/>
                  </a:cubicBezTo>
                  <a:cubicBezTo>
                    <a:pt x="0" y="9446"/>
                    <a:pt x="1264" y="27000"/>
                    <a:pt x="3769" y="28264"/>
                  </a:cubicBezTo>
                  <a:cubicBezTo>
                    <a:pt x="5319" y="28979"/>
                    <a:pt x="10232" y="28979"/>
                    <a:pt x="11759" y="2824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938825" y="1617925"/>
              <a:ext cx="219450" cy="713150"/>
            </a:xfrm>
            <a:custGeom>
              <a:avLst/>
              <a:gdLst/>
              <a:ahLst/>
              <a:cxnLst/>
              <a:rect l="l" t="t" r="r" b="b"/>
              <a:pathLst>
                <a:path w="8778" h="28526" extrusionOk="0">
                  <a:moveTo>
                    <a:pt x="5057" y="27906"/>
                  </a:moveTo>
                  <a:cubicBezTo>
                    <a:pt x="7513" y="26666"/>
                    <a:pt x="8777" y="9541"/>
                    <a:pt x="3936" y="2720"/>
                  </a:cubicBezTo>
                  <a:cubicBezTo>
                    <a:pt x="2505" y="669"/>
                    <a:pt x="1360" y="1"/>
                    <a:pt x="0" y="812"/>
                  </a:cubicBezTo>
                  <a:cubicBezTo>
                    <a:pt x="573" y="1146"/>
                    <a:pt x="1169" y="1789"/>
                    <a:pt x="1837" y="2720"/>
                  </a:cubicBezTo>
                  <a:cubicBezTo>
                    <a:pt x="6655" y="9541"/>
                    <a:pt x="5414" y="26689"/>
                    <a:pt x="2934" y="27906"/>
                  </a:cubicBezTo>
                  <a:cubicBezTo>
                    <a:pt x="2338" y="28192"/>
                    <a:pt x="1241" y="28383"/>
                    <a:pt x="0" y="28430"/>
                  </a:cubicBezTo>
                  <a:cubicBezTo>
                    <a:pt x="1908" y="28526"/>
                    <a:pt x="4126" y="28359"/>
                    <a:pt x="5057" y="27906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801075" y="1608975"/>
              <a:ext cx="327975" cy="551575"/>
            </a:xfrm>
            <a:custGeom>
              <a:avLst/>
              <a:gdLst/>
              <a:ahLst/>
              <a:cxnLst/>
              <a:rect l="l" t="t" r="r" b="b"/>
              <a:pathLst>
                <a:path w="13119" h="22063" extrusionOk="0">
                  <a:moveTo>
                    <a:pt x="12594" y="21371"/>
                  </a:moveTo>
                  <a:cubicBezTo>
                    <a:pt x="13119" y="15480"/>
                    <a:pt x="12475" y="7275"/>
                    <a:pt x="9446" y="3030"/>
                  </a:cubicBezTo>
                  <a:cubicBezTo>
                    <a:pt x="7466" y="239"/>
                    <a:pt x="5964" y="1"/>
                    <a:pt x="3841" y="2791"/>
                  </a:cubicBezTo>
                  <a:cubicBezTo>
                    <a:pt x="716" y="6941"/>
                    <a:pt x="1" y="15361"/>
                    <a:pt x="549" y="21371"/>
                  </a:cubicBezTo>
                  <a:cubicBezTo>
                    <a:pt x="3889" y="22063"/>
                    <a:pt x="9255" y="22063"/>
                    <a:pt x="12594" y="213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92900" y="1862400"/>
              <a:ext cx="144325" cy="144325"/>
            </a:xfrm>
            <a:custGeom>
              <a:avLst/>
              <a:gdLst/>
              <a:ahLst/>
              <a:cxnLst/>
              <a:rect l="l" t="t" r="r" b="b"/>
              <a:pathLst>
                <a:path w="5773" h="5773" extrusionOk="0">
                  <a:moveTo>
                    <a:pt x="2887" y="5772"/>
                  </a:moveTo>
                  <a:cubicBezTo>
                    <a:pt x="4485" y="5772"/>
                    <a:pt x="5773" y="4460"/>
                    <a:pt x="5773" y="2886"/>
                  </a:cubicBezTo>
                  <a:cubicBezTo>
                    <a:pt x="5773" y="1288"/>
                    <a:pt x="4461" y="0"/>
                    <a:pt x="2887" y="0"/>
                  </a:cubicBezTo>
                  <a:cubicBezTo>
                    <a:pt x="1289" y="0"/>
                    <a:pt x="1" y="1312"/>
                    <a:pt x="1" y="2886"/>
                  </a:cubicBezTo>
                  <a:cubicBezTo>
                    <a:pt x="1" y="4460"/>
                    <a:pt x="1313" y="5772"/>
                    <a:pt x="2887" y="577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4941200" y="2114025"/>
              <a:ext cx="48325" cy="168175"/>
            </a:xfrm>
            <a:custGeom>
              <a:avLst/>
              <a:gdLst/>
              <a:ahLst/>
              <a:cxnLst/>
              <a:rect l="l" t="t" r="r" b="b"/>
              <a:pathLst>
                <a:path w="1933" h="6727" extrusionOk="0">
                  <a:moveTo>
                    <a:pt x="1575" y="6249"/>
                  </a:moveTo>
                  <a:cubicBezTo>
                    <a:pt x="1885" y="5915"/>
                    <a:pt x="1933" y="5200"/>
                    <a:pt x="1933" y="4484"/>
                  </a:cubicBezTo>
                  <a:cubicBezTo>
                    <a:pt x="1933" y="3793"/>
                    <a:pt x="1265" y="453"/>
                    <a:pt x="1217" y="358"/>
                  </a:cubicBezTo>
                  <a:cubicBezTo>
                    <a:pt x="1169" y="0"/>
                    <a:pt x="788" y="48"/>
                    <a:pt x="716" y="358"/>
                  </a:cubicBezTo>
                  <a:cubicBezTo>
                    <a:pt x="692" y="453"/>
                    <a:pt x="1" y="3793"/>
                    <a:pt x="1" y="4484"/>
                  </a:cubicBezTo>
                  <a:cubicBezTo>
                    <a:pt x="1" y="5176"/>
                    <a:pt x="72" y="5891"/>
                    <a:pt x="359" y="6249"/>
                  </a:cubicBezTo>
                  <a:cubicBezTo>
                    <a:pt x="788" y="6726"/>
                    <a:pt x="1169" y="6726"/>
                    <a:pt x="1575" y="6249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4840450" y="1608975"/>
              <a:ext cx="250450" cy="211700"/>
            </a:xfrm>
            <a:custGeom>
              <a:avLst/>
              <a:gdLst/>
              <a:ahLst/>
              <a:cxnLst/>
              <a:rect l="l" t="t" r="r" b="b"/>
              <a:pathLst>
                <a:path w="10018" h="8468" extrusionOk="0">
                  <a:moveTo>
                    <a:pt x="10017" y="7895"/>
                  </a:moveTo>
                  <a:cubicBezTo>
                    <a:pt x="9516" y="6011"/>
                    <a:pt x="8801" y="4342"/>
                    <a:pt x="7871" y="3030"/>
                  </a:cubicBezTo>
                  <a:cubicBezTo>
                    <a:pt x="5891" y="239"/>
                    <a:pt x="4389" y="1"/>
                    <a:pt x="2266" y="2791"/>
                  </a:cubicBezTo>
                  <a:cubicBezTo>
                    <a:pt x="1288" y="4103"/>
                    <a:pt x="549" y="5844"/>
                    <a:pt x="0" y="7776"/>
                  </a:cubicBezTo>
                  <a:cubicBezTo>
                    <a:pt x="1646" y="8229"/>
                    <a:pt x="3434" y="8468"/>
                    <a:pt x="5247" y="8468"/>
                  </a:cubicBezTo>
                  <a:cubicBezTo>
                    <a:pt x="6917" y="8468"/>
                    <a:pt x="8538" y="8253"/>
                    <a:pt x="10017" y="7895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4938825" y="1629850"/>
              <a:ext cx="152075" cy="186075"/>
            </a:xfrm>
            <a:custGeom>
              <a:avLst/>
              <a:gdLst/>
              <a:ahLst/>
              <a:cxnLst/>
              <a:rect l="l" t="t" r="r" b="b"/>
              <a:pathLst>
                <a:path w="6083" h="7443" extrusionOk="0">
                  <a:moveTo>
                    <a:pt x="2481" y="573"/>
                  </a:moveTo>
                  <a:lnTo>
                    <a:pt x="2481" y="573"/>
                  </a:lnTo>
                  <a:cubicBezTo>
                    <a:pt x="2433" y="502"/>
                    <a:pt x="2362" y="478"/>
                    <a:pt x="2314" y="406"/>
                  </a:cubicBezTo>
                  <a:lnTo>
                    <a:pt x="2314" y="406"/>
                  </a:lnTo>
                  <a:cubicBezTo>
                    <a:pt x="2266" y="406"/>
                    <a:pt x="2266" y="382"/>
                    <a:pt x="2242" y="382"/>
                  </a:cubicBezTo>
                  <a:lnTo>
                    <a:pt x="2218" y="382"/>
                  </a:lnTo>
                  <a:cubicBezTo>
                    <a:pt x="2147" y="358"/>
                    <a:pt x="2099" y="335"/>
                    <a:pt x="2051" y="287"/>
                  </a:cubicBezTo>
                  <a:lnTo>
                    <a:pt x="2028" y="287"/>
                  </a:lnTo>
                  <a:cubicBezTo>
                    <a:pt x="2004" y="287"/>
                    <a:pt x="2004" y="263"/>
                    <a:pt x="1980" y="263"/>
                  </a:cubicBezTo>
                  <a:lnTo>
                    <a:pt x="1932" y="263"/>
                  </a:lnTo>
                  <a:cubicBezTo>
                    <a:pt x="1908" y="239"/>
                    <a:pt x="1885" y="239"/>
                    <a:pt x="1861" y="239"/>
                  </a:cubicBezTo>
                  <a:lnTo>
                    <a:pt x="1813" y="239"/>
                  </a:lnTo>
                  <a:cubicBezTo>
                    <a:pt x="1813" y="239"/>
                    <a:pt x="1789" y="239"/>
                    <a:pt x="1789" y="215"/>
                  </a:cubicBezTo>
                  <a:lnTo>
                    <a:pt x="1765" y="215"/>
                  </a:lnTo>
                  <a:cubicBezTo>
                    <a:pt x="1765" y="215"/>
                    <a:pt x="1741" y="215"/>
                    <a:pt x="1741" y="168"/>
                  </a:cubicBezTo>
                  <a:lnTo>
                    <a:pt x="1741" y="168"/>
                  </a:lnTo>
                  <a:cubicBezTo>
                    <a:pt x="1741" y="120"/>
                    <a:pt x="1741" y="120"/>
                    <a:pt x="2481" y="573"/>
                  </a:cubicBezTo>
                  <a:close/>
                  <a:moveTo>
                    <a:pt x="2481" y="573"/>
                  </a:moveTo>
                  <a:cubicBezTo>
                    <a:pt x="2958" y="955"/>
                    <a:pt x="3435" y="1479"/>
                    <a:pt x="3936" y="2195"/>
                  </a:cubicBezTo>
                  <a:cubicBezTo>
                    <a:pt x="4866" y="3507"/>
                    <a:pt x="5557" y="5176"/>
                    <a:pt x="6082" y="7060"/>
                  </a:cubicBezTo>
                  <a:cubicBezTo>
                    <a:pt x="5438" y="7204"/>
                    <a:pt x="4747" y="7371"/>
                    <a:pt x="4055" y="7442"/>
                  </a:cubicBezTo>
                  <a:cubicBezTo>
                    <a:pt x="3554" y="5415"/>
                    <a:pt x="2815" y="3602"/>
                    <a:pt x="1813" y="2195"/>
                  </a:cubicBezTo>
                  <a:cubicBezTo>
                    <a:pt x="1193" y="1312"/>
                    <a:pt x="597" y="645"/>
                    <a:pt x="0" y="287"/>
                  </a:cubicBezTo>
                  <a:cubicBezTo>
                    <a:pt x="24" y="263"/>
                    <a:pt x="72" y="263"/>
                    <a:pt x="96" y="239"/>
                  </a:cubicBezTo>
                  <a:lnTo>
                    <a:pt x="96" y="239"/>
                  </a:lnTo>
                  <a:cubicBezTo>
                    <a:pt x="191" y="168"/>
                    <a:pt x="263" y="144"/>
                    <a:pt x="334" y="120"/>
                  </a:cubicBezTo>
                  <a:lnTo>
                    <a:pt x="334" y="120"/>
                  </a:lnTo>
                  <a:cubicBezTo>
                    <a:pt x="382" y="96"/>
                    <a:pt x="454" y="96"/>
                    <a:pt x="477" y="48"/>
                  </a:cubicBezTo>
                  <a:lnTo>
                    <a:pt x="477" y="48"/>
                  </a:lnTo>
                  <a:cubicBezTo>
                    <a:pt x="525" y="48"/>
                    <a:pt x="549" y="48"/>
                    <a:pt x="549" y="25"/>
                  </a:cubicBezTo>
                  <a:lnTo>
                    <a:pt x="549" y="25"/>
                  </a:lnTo>
                  <a:cubicBezTo>
                    <a:pt x="573" y="25"/>
                    <a:pt x="597" y="25"/>
                    <a:pt x="620" y="1"/>
                  </a:cubicBezTo>
                  <a:lnTo>
                    <a:pt x="620" y="1"/>
                  </a:lnTo>
                  <a:lnTo>
                    <a:pt x="692" y="1"/>
                  </a:lnTo>
                  <a:lnTo>
                    <a:pt x="716" y="1"/>
                  </a:lnTo>
                  <a:lnTo>
                    <a:pt x="787" y="1"/>
                  </a:lnTo>
                  <a:lnTo>
                    <a:pt x="787" y="1"/>
                  </a:lnTo>
                  <a:lnTo>
                    <a:pt x="859" y="1"/>
                  </a:lnTo>
                  <a:lnTo>
                    <a:pt x="907" y="1"/>
                  </a:lnTo>
                  <a:lnTo>
                    <a:pt x="954" y="1"/>
                  </a:lnTo>
                  <a:lnTo>
                    <a:pt x="1002" y="1"/>
                  </a:lnTo>
                  <a:lnTo>
                    <a:pt x="1050" y="1"/>
                  </a:lnTo>
                  <a:lnTo>
                    <a:pt x="1074" y="1"/>
                  </a:lnTo>
                  <a:lnTo>
                    <a:pt x="1145" y="1"/>
                  </a:lnTo>
                  <a:lnTo>
                    <a:pt x="1169" y="1"/>
                  </a:lnTo>
                  <a:lnTo>
                    <a:pt x="1241" y="1"/>
                  </a:lnTo>
                  <a:lnTo>
                    <a:pt x="1264" y="1"/>
                  </a:lnTo>
                  <a:lnTo>
                    <a:pt x="1312" y="1"/>
                  </a:lnTo>
                  <a:lnTo>
                    <a:pt x="1360" y="1"/>
                  </a:lnTo>
                  <a:lnTo>
                    <a:pt x="1384" y="1"/>
                  </a:lnTo>
                  <a:lnTo>
                    <a:pt x="1408" y="1"/>
                  </a:lnTo>
                  <a:lnTo>
                    <a:pt x="1479" y="1"/>
                  </a:lnTo>
                  <a:lnTo>
                    <a:pt x="1527" y="1"/>
                  </a:lnTo>
                  <a:lnTo>
                    <a:pt x="1551" y="1"/>
                  </a:lnTo>
                  <a:lnTo>
                    <a:pt x="1598" y="1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4913175" y="1881475"/>
              <a:ext cx="104375" cy="104375"/>
            </a:xfrm>
            <a:custGeom>
              <a:avLst/>
              <a:gdLst/>
              <a:ahLst/>
              <a:cxnLst/>
              <a:rect l="l" t="t" r="r" b="b"/>
              <a:pathLst>
                <a:path w="4175" h="4175" extrusionOk="0">
                  <a:moveTo>
                    <a:pt x="2076" y="4174"/>
                  </a:moveTo>
                  <a:cubicBezTo>
                    <a:pt x="3244" y="4174"/>
                    <a:pt x="4175" y="3268"/>
                    <a:pt x="4175" y="2099"/>
                  </a:cubicBezTo>
                  <a:cubicBezTo>
                    <a:pt x="4175" y="931"/>
                    <a:pt x="3244" y="1"/>
                    <a:pt x="2076" y="1"/>
                  </a:cubicBezTo>
                  <a:cubicBezTo>
                    <a:pt x="907" y="1"/>
                    <a:pt x="1" y="931"/>
                    <a:pt x="1" y="2099"/>
                  </a:cubicBezTo>
                  <a:cubicBezTo>
                    <a:pt x="1" y="3268"/>
                    <a:pt x="955" y="4174"/>
                    <a:pt x="2076" y="4174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4923325" y="1891625"/>
              <a:ext cx="85875" cy="86475"/>
            </a:xfrm>
            <a:custGeom>
              <a:avLst/>
              <a:gdLst/>
              <a:ahLst/>
              <a:cxnLst/>
              <a:rect l="l" t="t" r="r" b="b"/>
              <a:pathLst>
                <a:path w="3435" h="3459" extrusionOk="0">
                  <a:moveTo>
                    <a:pt x="2695" y="239"/>
                  </a:moveTo>
                  <a:lnTo>
                    <a:pt x="239" y="2671"/>
                  </a:lnTo>
                  <a:cubicBezTo>
                    <a:pt x="119" y="2528"/>
                    <a:pt x="72" y="2337"/>
                    <a:pt x="0" y="2170"/>
                  </a:cubicBezTo>
                  <a:lnTo>
                    <a:pt x="2171" y="0"/>
                  </a:lnTo>
                  <a:cubicBezTo>
                    <a:pt x="2361" y="48"/>
                    <a:pt x="2528" y="143"/>
                    <a:pt x="2695" y="239"/>
                  </a:cubicBezTo>
                  <a:close/>
                  <a:moveTo>
                    <a:pt x="3101" y="644"/>
                  </a:moveTo>
                  <a:lnTo>
                    <a:pt x="620" y="3124"/>
                  </a:lnTo>
                  <a:cubicBezTo>
                    <a:pt x="859" y="3291"/>
                    <a:pt x="1169" y="3411"/>
                    <a:pt x="1479" y="3458"/>
                  </a:cubicBezTo>
                  <a:lnTo>
                    <a:pt x="3435" y="1503"/>
                  </a:lnTo>
                  <a:cubicBezTo>
                    <a:pt x="3411" y="1193"/>
                    <a:pt x="3292" y="883"/>
                    <a:pt x="3101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7"/>
          <p:cNvSpPr/>
          <p:nvPr/>
        </p:nvSpPr>
        <p:spPr>
          <a:xfrm>
            <a:off x="8558850" y="295025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7"/>
          <p:cNvSpPr/>
          <p:nvPr/>
        </p:nvSpPr>
        <p:spPr>
          <a:xfrm>
            <a:off x="8221500" y="978450"/>
            <a:ext cx="278700" cy="2787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D7BEBC6D-A0E1-2CE1-F485-443604A5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9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0"/>
          <p:cNvSpPr/>
          <p:nvPr/>
        </p:nvSpPr>
        <p:spPr>
          <a:xfrm>
            <a:off x="830605" y="615803"/>
            <a:ext cx="972600" cy="9726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50"/>
          <p:cNvSpPr/>
          <p:nvPr/>
        </p:nvSpPr>
        <p:spPr>
          <a:xfrm>
            <a:off x="1303550" y="1042800"/>
            <a:ext cx="3210300" cy="32103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0" name="Google Shape;1170;p50"/>
          <p:cNvPicPr preferRelativeResize="0"/>
          <p:nvPr/>
        </p:nvPicPr>
        <p:blipFill rotWithShape="1">
          <a:blip r:embed="rId3"/>
          <a:srcRect l="-428" t="-145" r="428" b="34121"/>
          <a:stretch/>
        </p:blipFill>
        <p:spPr>
          <a:xfrm>
            <a:off x="1151150" y="941525"/>
            <a:ext cx="3210300" cy="3180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171" name="Google Shape;1171;p50"/>
          <p:cNvGrpSpPr/>
          <p:nvPr/>
        </p:nvGrpSpPr>
        <p:grpSpPr>
          <a:xfrm>
            <a:off x="3008642" y="3795488"/>
            <a:ext cx="773208" cy="773394"/>
            <a:chOff x="1347125" y="349025"/>
            <a:chExt cx="4978800" cy="4980000"/>
          </a:xfrm>
        </p:grpSpPr>
        <p:sp>
          <p:nvSpPr>
            <p:cNvPr id="1172" name="Google Shape;1172;p5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50"/>
          <p:cNvSpPr/>
          <p:nvPr/>
        </p:nvSpPr>
        <p:spPr>
          <a:xfrm>
            <a:off x="3490075" y="716600"/>
            <a:ext cx="142200" cy="1422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50"/>
          <p:cNvSpPr/>
          <p:nvPr/>
        </p:nvSpPr>
        <p:spPr>
          <a:xfrm>
            <a:off x="3693850" y="858800"/>
            <a:ext cx="486600" cy="486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66;p50">
            <a:extLst>
              <a:ext uri="{FF2B5EF4-FFF2-40B4-BE49-F238E27FC236}">
                <a16:creationId xmlns:a16="http://schemas.microsoft.com/office/drawing/2014/main" id="{C3250C5D-D711-3881-745A-02D1097DD8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5750" y="1598846"/>
            <a:ext cx="2520300" cy="544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343434"/>
                </a:solidFill>
              </a:rPr>
              <a:t>IT20028046</a:t>
            </a:r>
            <a:endParaRPr sz="3200">
              <a:solidFill>
                <a:srgbClr val="343434"/>
              </a:solidFill>
            </a:endParaRPr>
          </a:p>
        </p:txBody>
      </p:sp>
      <p:sp>
        <p:nvSpPr>
          <p:cNvPr id="7" name="Google Shape;1167;p50">
            <a:extLst>
              <a:ext uri="{FF2B5EF4-FFF2-40B4-BE49-F238E27FC236}">
                <a16:creationId xmlns:a16="http://schemas.microsoft.com/office/drawing/2014/main" id="{A7D60CC2-512A-A45E-F897-E103846A68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25750" y="2683008"/>
            <a:ext cx="34635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BSc (Hons) in Information Technology Specialising in Cyber Security</a:t>
            </a:r>
          </a:p>
        </p:txBody>
      </p:sp>
      <p:sp>
        <p:nvSpPr>
          <p:cNvPr id="8" name="Google Shape;1166;p50">
            <a:extLst>
              <a:ext uri="{FF2B5EF4-FFF2-40B4-BE49-F238E27FC236}">
                <a16:creationId xmlns:a16="http://schemas.microsoft.com/office/drawing/2014/main" id="{B6FE69D0-1BC6-75D0-4181-4CF65DB2912B}"/>
              </a:ext>
            </a:extLst>
          </p:cNvPr>
          <p:cNvSpPr txBox="1">
            <a:spLocks/>
          </p:cNvSpPr>
          <p:nvPr/>
        </p:nvSpPr>
        <p:spPr>
          <a:xfrm>
            <a:off x="5025750" y="858800"/>
            <a:ext cx="1073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GB" sz="4000"/>
              <a:t>03</a:t>
            </a:r>
          </a:p>
        </p:txBody>
      </p:sp>
      <p:sp>
        <p:nvSpPr>
          <p:cNvPr id="9" name="Google Shape;1166;p50">
            <a:extLst>
              <a:ext uri="{FF2B5EF4-FFF2-40B4-BE49-F238E27FC236}">
                <a16:creationId xmlns:a16="http://schemas.microsoft.com/office/drawing/2014/main" id="{6033B194-3FAE-502D-CE33-B2DF0F632DB1}"/>
              </a:ext>
            </a:extLst>
          </p:cNvPr>
          <p:cNvSpPr txBox="1">
            <a:spLocks/>
          </p:cNvSpPr>
          <p:nvPr/>
        </p:nvSpPr>
        <p:spPr>
          <a:xfrm>
            <a:off x="5025750" y="2166442"/>
            <a:ext cx="3348300" cy="4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sz="2000"/>
              <a:t>Gunathilaka S.B.M.B.S.A </a:t>
            </a:r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C2C79B89-872E-42F2-FA0B-65BC226B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24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51"/>
          <p:cNvGrpSpPr/>
          <p:nvPr/>
        </p:nvGrpSpPr>
        <p:grpSpPr>
          <a:xfrm>
            <a:off x="7813666" y="687900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/>
          <p:cNvSpPr/>
          <p:nvPr/>
        </p:nvSpPr>
        <p:spPr>
          <a:xfrm>
            <a:off x="5407188" y="3775560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/>
          <p:cNvGrpSpPr/>
          <p:nvPr/>
        </p:nvGrpSpPr>
        <p:grpSpPr>
          <a:xfrm>
            <a:off x="382767" y="415983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51"/>
          <p:cNvSpPr/>
          <p:nvPr/>
        </p:nvSpPr>
        <p:spPr>
          <a:xfrm>
            <a:off x="638459" y="1158277"/>
            <a:ext cx="2836265" cy="3053183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/>
          <p:nvPr/>
        </p:nvSpPr>
        <p:spPr>
          <a:xfrm>
            <a:off x="483021" y="954575"/>
            <a:ext cx="2836265" cy="3087919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2" name="Google Shape;1252;p51"/>
          <p:cNvCxnSpPr>
            <a:cxnSpLocks/>
          </p:cNvCxnSpPr>
          <p:nvPr/>
        </p:nvCxnSpPr>
        <p:spPr>
          <a:xfrm>
            <a:off x="3579938" y="2455323"/>
            <a:ext cx="1949662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1253" name="Google Shape;1253;p51"/>
          <p:cNvSpPr txBox="1">
            <a:spLocks noGrp="1"/>
          </p:cNvSpPr>
          <p:nvPr>
            <p:ph type="subTitle" idx="1"/>
          </p:nvPr>
        </p:nvSpPr>
        <p:spPr>
          <a:xfrm>
            <a:off x="802175" y="1854262"/>
            <a:ext cx="2197571" cy="1116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Lack of mechanisms to track devices in current device inventory management systems</a:t>
            </a:r>
            <a:endParaRPr/>
          </a:p>
        </p:txBody>
      </p:sp>
      <p:sp>
        <p:nvSpPr>
          <p:cNvPr id="1255" name="Google Shape;1255;p51"/>
          <p:cNvSpPr txBox="1">
            <a:spLocks noGrp="1"/>
          </p:cNvSpPr>
          <p:nvPr>
            <p:ph type="subTitle" idx="3"/>
          </p:nvPr>
        </p:nvSpPr>
        <p:spPr>
          <a:xfrm>
            <a:off x="898670" y="1113703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problem</a:t>
            </a:r>
            <a:endParaRPr/>
          </a:p>
        </p:txBody>
      </p:sp>
      <p:sp>
        <p:nvSpPr>
          <p:cNvPr id="14" name="Google Shape;1249;p51">
            <a:extLst>
              <a:ext uri="{FF2B5EF4-FFF2-40B4-BE49-F238E27FC236}">
                <a16:creationId xmlns:a16="http://schemas.microsoft.com/office/drawing/2014/main" id="{A003DBDC-07FD-A36F-3D6B-1F63E1AC062F}"/>
              </a:ext>
            </a:extLst>
          </p:cNvPr>
          <p:cNvSpPr/>
          <p:nvPr/>
        </p:nvSpPr>
        <p:spPr>
          <a:xfrm>
            <a:off x="5843088" y="1158277"/>
            <a:ext cx="2836265" cy="3053183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1;p51">
            <a:extLst>
              <a:ext uri="{FF2B5EF4-FFF2-40B4-BE49-F238E27FC236}">
                <a16:creationId xmlns:a16="http://schemas.microsoft.com/office/drawing/2014/main" id="{A5B01FA3-CB37-89F6-E090-4F9970856226}"/>
              </a:ext>
            </a:extLst>
          </p:cNvPr>
          <p:cNvSpPr/>
          <p:nvPr/>
        </p:nvSpPr>
        <p:spPr>
          <a:xfrm>
            <a:off x="5687650" y="954575"/>
            <a:ext cx="2836265" cy="3087919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53;p51">
            <a:extLst>
              <a:ext uri="{FF2B5EF4-FFF2-40B4-BE49-F238E27FC236}">
                <a16:creationId xmlns:a16="http://schemas.microsoft.com/office/drawing/2014/main" id="{5506550F-09AB-3D2D-143A-E2AEDE2929CF}"/>
              </a:ext>
            </a:extLst>
          </p:cNvPr>
          <p:cNvSpPr txBox="1">
            <a:spLocks/>
          </p:cNvSpPr>
          <p:nvPr/>
        </p:nvSpPr>
        <p:spPr>
          <a:xfrm>
            <a:off x="6083082" y="1976623"/>
            <a:ext cx="1964526" cy="11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GB"/>
              <a:t>Create a tracking device to locate devices indoor as well as outdoor areas</a:t>
            </a:r>
          </a:p>
        </p:txBody>
      </p:sp>
      <p:sp>
        <p:nvSpPr>
          <p:cNvPr id="17" name="Google Shape;1255;p51">
            <a:extLst>
              <a:ext uri="{FF2B5EF4-FFF2-40B4-BE49-F238E27FC236}">
                <a16:creationId xmlns:a16="http://schemas.microsoft.com/office/drawing/2014/main" id="{9D7BA4B9-A6B8-B5DB-0560-DE318AEE7D87}"/>
              </a:ext>
            </a:extLst>
          </p:cNvPr>
          <p:cNvSpPr txBox="1">
            <a:spLocks/>
          </p:cNvSpPr>
          <p:nvPr/>
        </p:nvSpPr>
        <p:spPr>
          <a:xfrm>
            <a:off x="6094888" y="1125655"/>
            <a:ext cx="204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/>
              <a:t>Proposed Solution</a:t>
            </a:r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56767D69-08A7-F112-7B25-294EB877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39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56"/>
          <p:cNvSpPr txBox="1">
            <a:spLocks noGrp="1"/>
          </p:cNvSpPr>
          <p:nvPr>
            <p:ph type="title"/>
          </p:nvPr>
        </p:nvSpPr>
        <p:spPr>
          <a:xfrm>
            <a:off x="-1192875" y="409732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 50%</a:t>
            </a:r>
            <a:endParaRPr/>
          </a:p>
        </p:txBody>
      </p:sp>
      <p:sp>
        <p:nvSpPr>
          <p:cNvPr id="3546" name="Google Shape;3546;p56"/>
          <p:cNvSpPr txBox="1">
            <a:spLocks noGrp="1"/>
          </p:cNvSpPr>
          <p:nvPr>
            <p:ph type="subTitle" idx="4294967295"/>
          </p:nvPr>
        </p:nvSpPr>
        <p:spPr>
          <a:xfrm>
            <a:off x="609400" y="1268282"/>
            <a:ext cx="6324200" cy="2605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00BBC1"/>
              </a:buClr>
            </a:pPr>
            <a:r>
              <a:rPr lang="en" sz="1400">
                <a:solidFill>
                  <a:schemeClr val="dk2"/>
                </a:solidFill>
              </a:rPr>
              <a:t>Carried out research to collect the necessary knowledge to create the module and understand the required technologies.</a:t>
            </a:r>
          </a:p>
          <a:p>
            <a:pPr marL="285750" indent="-285750">
              <a:buClr>
                <a:srgbClr val="00BBC1"/>
              </a:buClr>
            </a:pPr>
            <a:endParaRPr lang="en" sz="1400"/>
          </a:p>
          <a:p>
            <a:pPr marL="285750" indent="-285750">
              <a:buClr>
                <a:srgbClr val="00BBC1"/>
              </a:buClr>
            </a:pPr>
            <a:r>
              <a:rPr lang="en-GB" sz="1400">
                <a:solidFill>
                  <a:schemeClr val="dk2"/>
                </a:solidFill>
              </a:rPr>
              <a:t>I</a:t>
            </a:r>
            <a:r>
              <a:rPr lang="en" sz="1400">
                <a:solidFill>
                  <a:schemeClr val="dk2"/>
                </a:solidFill>
              </a:rPr>
              <a:t>dentifiying the necessary components and design the circuit diagram.</a:t>
            </a:r>
          </a:p>
          <a:p>
            <a:pPr marL="742950" lvl="1" indent="-285750">
              <a:buClr>
                <a:srgbClr val="00BBC1"/>
              </a:buClr>
              <a:buFont typeface="Courier New" panose="02070309020205020404" pitchFamily="49" charset="0"/>
              <a:buChar char="o"/>
            </a:pPr>
            <a:r>
              <a:rPr lang="en-GB" sz="1400"/>
              <a:t>fritzing</a:t>
            </a:r>
            <a:endParaRPr lang="en" sz="1400">
              <a:solidFill>
                <a:schemeClr val="dk2"/>
              </a:solidFill>
            </a:endParaRPr>
          </a:p>
          <a:p>
            <a:pPr marL="285750" indent="-285750">
              <a:buClr>
                <a:srgbClr val="00BBC1"/>
              </a:buClr>
            </a:pPr>
            <a:endParaRPr lang="en" sz="1400"/>
          </a:p>
          <a:p>
            <a:pPr marL="285750" indent="-285750">
              <a:buClr>
                <a:srgbClr val="00BBC1"/>
              </a:buClr>
            </a:pPr>
            <a:r>
              <a:rPr lang="en-GB" sz="1400"/>
              <a:t>C</a:t>
            </a:r>
            <a:r>
              <a:rPr lang="en" sz="1400"/>
              <a:t>reated a module prototype for the gps locationing.</a:t>
            </a:r>
          </a:p>
          <a:p>
            <a:pPr marL="285750" indent="-285750">
              <a:buClr>
                <a:srgbClr val="00BBC1"/>
              </a:buClr>
            </a:pPr>
            <a:endParaRPr lang="en" sz="1400"/>
          </a:p>
          <a:p>
            <a:pPr marL="285750" indent="-285750">
              <a:buClr>
                <a:srgbClr val="00BBC1"/>
              </a:buClr>
            </a:pPr>
            <a:r>
              <a:rPr lang="en-GB" sz="1400">
                <a:solidFill>
                  <a:schemeClr val="dk2"/>
                </a:solidFill>
              </a:rPr>
              <a:t>E</a:t>
            </a:r>
            <a:r>
              <a:rPr lang="en" sz="1400">
                <a:solidFill>
                  <a:schemeClr val="dk2"/>
                </a:solidFill>
              </a:rPr>
              <a:t>xperimenting on new component to make the module smaller with better accuracy and less power usage.</a:t>
            </a:r>
          </a:p>
          <a:p>
            <a:pPr marL="285750" indent="-285750">
              <a:buClr>
                <a:srgbClr val="00BBC1"/>
              </a:buClr>
            </a:pPr>
            <a:endParaRPr lang="en" sz="1400"/>
          </a:p>
          <a:p>
            <a:pPr marL="285750" indent="-285750">
              <a:buClr>
                <a:srgbClr val="00BBC1"/>
              </a:buClr>
            </a:pPr>
            <a:r>
              <a:rPr lang="en-GB" sz="1400">
                <a:solidFill>
                  <a:schemeClr val="dk2"/>
                </a:solidFill>
              </a:rPr>
              <a:t>C</a:t>
            </a:r>
            <a:r>
              <a:rPr lang="en" sz="1400">
                <a:solidFill>
                  <a:schemeClr val="dk2"/>
                </a:solidFill>
              </a:rPr>
              <a:t>hanged the indoor locationing mechanism and came up with a new one. </a:t>
            </a:r>
          </a:p>
          <a:p>
            <a:pPr marL="0" indent="0">
              <a:buClr>
                <a:srgbClr val="00BBC1"/>
              </a:buClr>
              <a:buNone/>
            </a:pPr>
            <a:endParaRPr lang="en" sz="1400">
              <a:solidFill>
                <a:schemeClr val="dk2"/>
              </a:solidFill>
            </a:endParaRPr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BFC79988-D7A4-A307-7115-91AEB25E6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237" y="0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 txBox="1">
            <a:spLocks noGrp="1"/>
          </p:cNvSpPr>
          <p:nvPr>
            <p:ph type="title"/>
          </p:nvPr>
        </p:nvSpPr>
        <p:spPr>
          <a:xfrm>
            <a:off x="-2183145" y="5757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TEAM MEMBERS</a:t>
            </a:r>
            <a:endParaRPr/>
          </a:p>
        </p:txBody>
      </p:sp>
      <p:grpSp>
        <p:nvGrpSpPr>
          <p:cNvPr id="980" name="Google Shape;980;p42"/>
          <p:cNvGrpSpPr/>
          <p:nvPr/>
        </p:nvGrpSpPr>
        <p:grpSpPr>
          <a:xfrm>
            <a:off x="7996617" y="-451341"/>
            <a:ext cx="1717686" cy="1718100"/>
            <a:chOff x="1347125" y="349025"/>
            <a:chExt cx="4978800" cy="4980000"/>
          </a:xfrm>
        </p:grpSpPr>
        <p:sp>
          <p:nvSpPr>
            <p:cNvPr id="981" name="Google Shape;981;p4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42"/>
          <p:cNvSpPr/>
          <p:nvPr/>
        </p:nvSpPr>
        <p:spPr>
          <a:xfrm rot="-6727045">
            <a:off x="-2407759" y="3996286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2"/>
          <p:cNvSpPr/>
          <p:nvPr/>
        </p:nvSpPr>
        <p:spPr>
          <a:xfrm>
            <a:off x="1055175" y="4720775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2"/>
          <p:cNvSpPr/>
          <p:nvPr/>
        </p:nvSpPr>
        <p:spPr>
          <a:xfrm>
            <a:off x="7819700" y="384050"/>
            <a:ext cx="533400" cy="5334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2"/>
          <p:cNvSpPr/>
          <p:nvPr/>
        </p:nvSpPr>
        <p:spPr>
          <a:xfrm>
            <a:off x="8161375" y="282150"/>
            <a:ext cx="251100" cy="251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78;p42">
            <a:extLst>
              <a:ext uri="{FF2B5EF4-FFF2-40B4-BE49-F238E27FC236}">
                <a16:creationId xmlns:a16="http://schemas.microsoft.com/office/drawing/2014/main" id="{8D8FFE44-55FD-7AE5-F844-06627C299FD7}"/>
              </a:ext>
            </a:extLst>
          </p:cNvPr>
          <p:cNvSpPr txBox="1">
            <a:spLocks/>
          </p:cNvSpPr>
          <p:nvPr/>
        </p:nvSpPr>
        <p:spPr>
          <a:xfrm>
            <a:off x="729824" y="12434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Superviosr</a:t>
            </a: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:          </a:t>
            </a:r>
            <a:r>
              <a:rPr lang="en-GB" sz="160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Dr.</a:t>
            </a: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Lakmini Abeywardhana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Co-supervisor :    Ms. </a:t>
            </a:r>
            <a:r>
              <a:rPr lang="en-GB" sz="160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Amali</a:t>
            </a: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Gunasinghe</a:t>
            </a:r>
          </a:p>
        </p:txBody>
      </p:sp>
      <p:graphicFrame>
        <p:nvGraphicFramePr>
          <p:cNvPr id="5" name="Google Shape;342;p31">
            <a:extLst>
              <a:ext uri="{FF2B5EF4-FFF2-40B4-BE49-F238E27FC236}">
                <a16:creationId xmlns:a16="http://schemas.microsoft.com/office/drawing/2014/main" id="{09886F75-11BC-1A1C-18BD-71ACE1DF5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092871"/>
              </p:ext>
            </p:extLst>
          </p:nvPr>
        </p:nvGraphicFramePr>
        <p:xfrm>
          <a:off x="813020" y="2177189"/>
          <a:ext cx="7006680" cy="16249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80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6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9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bg1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Student</a:t>
                      </a:r>
                      <a:r>
                        <a:rPr lang="en" sz="1300">
                          <a:solidFill>
                            <a:schemeClr val="bg1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 name</a:t>
                      </a:r>
                      <a:endParaRPr sz="1300">
                        <a:solidFill>
                          <a:schemeClr val="bg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bg1"/>
                          </a:solidFill>
                          <a:latin typeface="Bebas Neue" panose="020B0606020202050201" pitchFamily="34" charset="0"/>
                          <a:ea typeface="Inter"/>
                          <a:cs typeface="Inter"/>
                          <a:sym typeface="Inter"/>
                        </a:rPr>
                        <a:t>STUDENT ID</a:t>
                      </a:r>
                      <a:endParaRPr sz="1300">
                        <a:solidFill>
                          <a:schemeClr val="bg1"/>
                        </a:solidFill>
                        <a:latin typeface="Bebas Neue" panose="020B0606020202050201" pitchFamily="34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Herath H.M.C.S.B</a:t>
                      </a:r>
                      <a:endParaRPr sz="1300">
                        <a:solidFill>
                          <a:schemeClr val="accent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IT19108100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err="1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Jasin</a:t>
                      </a:r>
                      <a:r>
                        <a:rPr lang="en-GB" sz="1300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 </a:t>
                      </a:r>
                      <a:r>
                        <a:rPr lang="en-GB" sz="1300" err="1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Arachchi</a:t>
                      </a:r>
                      <a:r>
                        <a:rPr lang="en-GB" sz="1300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 K.T</a:t>
                      </a:r>
                      <a:endParaRPr sz="1300">
                        <a:solidFill>
                          <a:schemeClr val="accent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IT20110802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9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Gunathilaka S.B.M.B.S.A </a:t>
                      </a:r>
                      <a:endParaRPr sz="1300">
                        <a:solidFill>
                          <a:schemeClr val="accent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IT20028046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9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 Jathurshan S</a:t>
                      </a:r>
                      <a:endParaRPr sz="1300">
                        <a:solidFill>
                          <a:schemeClr val="accent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IT19130408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689668C2-266B-726A-C34A-9B77D9C7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0"/>
            <a:ext cx="721316" cy="7242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roof of work</a:t>
            </a: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FF0447-B188-9949-CDDD-8C960E0E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06" y="1289824"/>
            <a:ext cx="4183923" cy="2563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44C3CC-B9EC-FDE2-D45D-F4A8F57DD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273" y="1289824"/>
            <a:ext cx="4163109" cy="2563851"/>
          </a:xfrm>
          <a:prstGeom prst="rect">
            <a:avLst/>
          </a:prstGeom>
        </p:spPr>
      </p:pic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B18CF302-0C62-51DD-B3D5-D6CA1E42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70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roof of work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2C14F-C74C-C1D8-851C-6C5F4106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3" y="901339"/>
            <a:ext cx="7627433" cy="3915178"/>
          </a:xfrm>
          <a:prstGeom prst="rect">
            <a:avLst/>
          </a:prstGeom>
        </p:spPr>
      </p:pic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E656897B-EBEF-88D0-4377-844C6707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61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roof of work</a:t>
            </a:r>
            <a:endParaRPr/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4AF14E-6E36-996B-DEF6-4EBD6BD4B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293" y="1032983"/>
            <a:ext cx="5362096" cy="3218056"/>
          </a:xfrm>
          <a:prstGeom prst="rect">
            <a:avLst/>
          </a:prstGeom>
        </p:spPr>
      </p:pic>
      <p:pic>
        <p:nvPicPr>
          <p:cNvPr id="17" name="Picture 16" descr="A picture containing electronics, electronic engineering, circuit component, electronic device&#10;&#10;Description automatically generated">
            <a:extLst>
              <a:ext uri="{FF2B5EF4-FFF2-40B4-BE49-F238E27FC236}">
                <a16:creationId xmlns:a16="http://schemas.microsoft.com/office/drawing/2014/main" id="{73DBEBC2-B901-99F0-FD41-481CB5F5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79" y="1030849"/>
            <a:ext cx="2415143" cy="3220190"/>
          </a:xfrm>
          <a:prstGeom prst="rect">
            <a:avLst/>
          </a:prstGeom>
        </p:spPr>
      </p:pic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8F8FE859-F185-3D6B-9B4B-03FD97BF7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2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709986" y="384050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progress 100%</a:t>
            </a:r>
            <a:endParaRPr/>
          </a:p>
        </p:txBody>
      </p:sp>
      <p:sp>
        <p:nvSpPr>
          <p:cNvPr id="1077" name="Google Shape;1077;p47"/>
          <p:cNvSpPr txBox="1">
            <a:spLocks noGrp="1"/>
          </p:cNvSpPr>
          <p:nvPr>
            <p:ph type="subTitle" idx="1"/>
          </p:nvPr>
        </p:nvSpPr>
        <p:spPr>
          <a:xfrm>
            <a:off x="302401" y="1657470"/>
            <a:ext cx="5049138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dk2"/>
                </a:solidFill>
              </a:rPr>
              <a:t>Improve the current GPS module for better accuracy, reduce the size, reduce battery usage,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ct val="100000"/>
              <a:buFont typeface="Arial" panose="020B0604020202020204" pitchFamily="34" charset="0"/>
              <a:buChar char="•"/>
            </a:pPr>
            <a:endParaRPr lang="en-GB">
              <a:solidFill>
                <a:schemeClr val="dk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dk2"/>
                </a:solidFill>
              </a:rPr>
              <a:t>Create the indoor location's part with suitable technologies and test it.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ct val="100000"/>
              <a:buFont typeface="Arial" panose="020B0604020202020204" pitchFamily="34" charset="0"/>
              <a:buChar char="•"/>
            </a:pPr>
            <a:endParaRPr lang="en-GB">
              <a:solidFill>
                <a:schemeClr val="dk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dk2"/>
                </a:solidFill>
              </a:rPr>
              <a:t>Send both indoor and outdoor tracking data to a database. that way admin can access those data.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ct val="100000"/>
              <a:buFont typeface="Arial" panose="020B0604020202020204" pitchFamily="34" charset="0"/>
              <a:buChar char="•"/>
            </a:pPr>
            <a:endParaRPr lang="en-GB">
              <a:solidFill>
                <a:schemeClr val="dk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dk2"/>
                </a:solidFill>
              </a:rPr>
              <a:t>that database let us to integrate with other components.</a:t>
            </a:r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47"/>
          <p:cNvGrpSpPr/>
          <p:nvPr/>
        </p:nvGrpSpPr>
        <p:grpSpPr>
          <a:xfrm rot="-1799928">
            <a:off x="5379990" y="530677"/>
            <a:ext cx="3138357" cy="5728742"/>
            <a:chOff x="4695550" y="1608975"/>
            <a:chExt cx="539625" cy="985050"/>
          </a:xfrm>
        </p:grpSpPr>
        <p:sp>
          <p:nvSpPr>
            <p:cNvPr id="1102" name="Google Shape;1102;p47"/>
            <p:cNvSpPr/>
            <p:nvPr/>
          </p:nvSpPr>
          <p:spPr>
            <a:xfrm>
              <a:off x="4695550" y="2300650"/>
              <a:ext cx="539625" cy="293375"/>
            </a:xfrm>
            <a:custGeom>
              <a:avLst/>
              <a:gdLst/>
              <a:ahLst/>
              <a:cxnLst/>
              <a:rect l="l" t="t" r="r" b="b"/>
              <a:pathLst>
                <a:path w="21585" h="11735" extrusionOk="0">
                  <a:moveTo>
                    <a:pt x="0" y="10471"/>
                  </a:moveTo>
                  <a:lnTo>
                    <a:pt x="0" y="6679"/>
                  </a:lnTo>
                  <a:cubicBezTo>
                    <a:pt x="525" y="6058"/>
                    <a:pt x="1312" y="5653"/>
                    <a:pt x="2195" y="5653"/>
                  </a:cubicBezTo>
                  <a:cubicBezTo>
                    <a:pt x="2815" y="5653"/>
                    <a:pt x="3387" y="5868"/>
                    <a:pt x="3864" y="6202"/>
                  </a:cubicBezTo>
                  <a:cubicBezTo>
                    <a:pt x="4007" y="5844"/>
                    <a:pt x="4365" y="5605"/>
                    <a:pt x="4794" y="5605"/>
                  </a:cubicBezTo>
                  <a:cubicBezTo>
                    <a:pt x="5200" y="5605"/>
                    <a:pt x="5605" y="5868"/>
                    <a:pt x="5748" y="6225"/>
                  </a:cubicBezTo>
                  <a:cubicBezTo>
                    <a:pt x="6035" y="6106"/>
                    <a:pt x="6345" y="6011"/>
                    <a:pt x="6679" y="6011"/>
                  </a:cubicBezTo>
                  <a:cubicBezTo>
                    <a:pt x="7108" y="6011"/>
                    <a:pt x="7561" y="6178"/>
                    <a:pt x="7919" y="6369"/>
                  </a:cubicBezTo>
                  <a:cubicBezTo>
                    <a:pt x="7990" y="5725"/>
                    <a:pt x="8515" y="5224"/>
                    <a:pt x="9183" y="5224"/>
                  </a:cubicBezTo>
                  <a:cubicBezTo>
                    <a:pt x="9302" y="5224"/>
                    <a:pt x="9421" y="5248"/>
                    <a:pt x="9493" y="5271"/>
                  </a:cubicBezTo>
                  <a:lnTo>
                    <a:pt x="9493" y="3721"/>
                  </a:lnTo>
                  <a:cubicBezTo>
                    <a:pt x="9493" y="3721"/>
                    <a:pt x="7752" y="3721"/>
                    <a:pt x="7466" y="2362"/>
                  </a:cubicBezTo>
                  <a:cubicBezTo>
                    <a:pt x="7179" y="978"/>
                    <a:pt x="11592" y="0"/>
                    <a:pt x="11592" y="0"/>
                  </a:cubicBezTo>
                  <a:cubicBezTo>
                    <a:pt x="11592" y="0"/>
                    <a:pt x="13428" y="382"/>
                    <a:pt x="13595" y="740"/>
                  </a:cubicBezTo>
                  <a:cubicBezTo>
                    <a:pt x="13738" y="1098"/>
                    <a:pt x="14096" y="2314"/>
                    <a:pt x="14096" y="2314"/>
                  </a:cubicBezTo>
                  <a:cubicBezTo>
                    <a:pt x="14096" y="2314"/>
                    <a:pt x="13977" y="3697"/>
                    <a:pt x="12689" y="3697"/>
                  </a:cubicBezTo>
                  <a:lnTo>
                    <a:pt x="12689" y="5605"/>
                  </a:lnTo>
                  <a:cubicBezTo>
                    <a:pt x="13261" y="5772"/>
                    <a:pt x="13786" y="6130"/>
                    <a:pt x="14144" y="6583"/>
                  </a:cubicBezTo>
                  <a:cubicBezTo>
                    <a:pt x="14382" y="6416"/>
                    <a:pt x="14692" y="6297"/>
                    <a:pt x="15026" y="6297"/>
                  </a:cubicBezTo>
                  <a:cubicBezTo>
                    <a:pt x="15312" y="6297"/>
                    <a:pt x="15551" y="6369"/>
                    <a:pt x="15789" y="6535"/>
                  </a:cubicBezTo>
                  <a:cubicBezTo>
                    <a:pt x="16147" y="5772"/>
                    <a:pt x="16886" y="5271"/>
                    <a:pt x="17769" y="5271"/>
                  </a:cubicBezTo>
                  <a:cubicBezTo>
                    <a:pt x="18604" y="5271"/>
                    <a:pt x="19343" y="5748"/>
                    <a:pt x="19701" y="6464"/>
                  </a:cubicBezTo>
                  <a:cubicBezTo>
                    <a:pt x="19987" y="6249"/>
                    <a:pt x="20345" y="6130"/>
                    <a:pt x="20750" y="6130"/>
                  </a:cubicBezTo>
                  <a:cubicBezTo>
                    <a:pt x="21036" y="6130"/>
                    <a:pt x="21346" y="6225"/>
                    <a:pt x="21585" y="6345"/>
                  </a:cubicBezTo>
                  <a:lnTo>
                    <a:pt x="21585" y="9421"/>
                  </a:lnTo>
                  <a:cubicBezTo>
                    <a:pt x="21346" y="9565"/>
                    <a:pt x="21036" y="9636"/>
                    <a:pt x="20750" y="9636"/>
                  </a:cubicBezTo>
                  <a:cubicBezTo>
                    <a:pt x="20178" y="9636"/>
                    <a:pt x="19677" y="9350"/>
                    <a:pt x="19343" y="8944"/>
                  </a:cubicBezTo>
                  <a:cubicBezTo>
                    <a:pt x="18961" y="9350"/>
                    <a:pt x="18389" y="9636"/>
                    <a:pt x="17769" y="9636"/>
                  </a:cubicBezTo>
                  <a:cubicBezTo>
                    <a:pt x="17006" y="9636"/>
                    <a:pt x="16386" y="9278"/>
                    <a:pt x="15980" y="8706"/>
                  </a:cubicBezTo>
                  <a:cubicBezTo>
                    <a:pt x="15742" y="8944"/>
                    <a:pt x="15384" y="9087"/>
                    <a:pt x="15026" y="9087"/>
                  </a:cubicBezTo>
                  <a:lnTo>
                    <a:pt x="14835" y="9087"/>
                  </a:lnTo>
                  <a:cubicBezTo>
                    <a:pt x="14597" y="10590"/>
                    <a:pt x="13309" y="11735"/>
                    <a:pt x="11735" y="11735"/>
                  </a:cubicBezTo>
                  <a:cubicBezTo>
                    <a:pt x="10256" y="11735"/>
                    <a:pt x="8992" y="10709"/>
                    <a:pt x="8658" y="9326"/>
                  </a:cubicBezTo>
                  <a:cubicBezTo>
                    <a:pt x="8276" y="10065"/>
                    <a:pt x="7537" y="10542"/>
                    <a:pt x="6631" y="10542"/>
                  </a:cubicBezTo>
                  <a:cubicBezTo>
                    <a:pt x="5891" y="10542"/>
                    <a:pt x="5247" y="10185"/>
                    <a:pt x="4818" y="9660"/>
                  </a:cubicBezTo>
                  <a:cubicBezTo>
                    <a:pt x="4365" y="10709"/>
                    <a:pt x="3363" y="11449"/>
                    <a:pt x="2147" y="11449"/>
                  </a:cubicBezTo>
                  <a:cubicBezTo>
                    <a:pt x="1312" y="11473"/>
                    <a:pt x="525" y="11091"/>
                    <a:pt x="0" y="10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4854750" y="2289925"/>
              <a:ext cx="221225" cy="85875"/>
            </a:xfrm>
            <a:custGeom>
              <a:avLst/>
              <a:gdLst/>
              <a:ahLst/>
              <a:cxnLst/>
              <a:rect l="l" t="t" r="r" b="b"/>
              <a:pathLst>
                <a:path w="8849" h="3435" extrusionOk="0">
                  <a:moveTo>
                    <a:pt x="1098" y="2815"/>
                  </a:moveTo>
                  <a:cubicBezTo>
                    <a:pt x="0" y="2361"/>
                    <a:pt x="1455" y="0"/>
                    <a:pt x="1455" y="0"/>
                  </a:cubicBezTo>
                  <a:lnTo>
                    <a:pt x="7394" y="0"/>
                  </a:lnTo>
                  <a:cubicBezTo>
                    <a:pt x="7394" y="0"/>
                    <a:pt x="8849" y="2338"/>
                    <a:pt x="7752" y="2815"/>
                  </a:cubicBezTo>
                  <a:cubicBezTo>
                    <a:pt x="6202" y="3435"/>
                    <a:pt x="2648" y="3435"/>
                    <a:pt x="1098" y="281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5078350" y="2064525"/>
              <a:ext cx="110325" cy="245100"/>
            </a:xfrm>
            <a:custGeom>
              <a:avLst/>
              <a:gdLst/>
              <a:ahLst/>
              <a:cxnLst/>
              <a:rect l="l" t="t" r="r" b="b"/>
              <a:pathLst>
                <a:path w="4413" h="9804" extrusionOk="0">
                  <a:moveTo>
                    <a:pt x="1145" y="1"/>
                  </a:moveTo>
                  <a:cubicBezTo>
                    <a:pt x="1145" y="1"/>
                    <a:pt x="3316" y="2219"/>
                    <a:pt x="3482" y="2410"/>
                  </a:cubicBezTo>
                  <a:cubicBezTo>
                    <a:pt x="3673" y="2577"/>
                    <a:pt x="3816" y="2887"/>
                    <a:pt x="3840" y="3292"/>
                  </a:cubicBezTo>
                  <a:cubicBezTo>
                    <a:pt x="3888" y="3721"/>
                    <a:pt x="4341" y="9064"/>
                    <a:pt x="4389" y="9326"/>
                  </a:cubicBezTo>
                  <a:cubicBezTo>
                    <a:pt x="4413" y="9612"/>
                    <a:pt x="4198" y="9803"/>
                    <a:pt x="3793" y="9684"/>
                  </a:cubicBezTo>
                  <a:cubicBezTo>
                    <a:pt x="3363" y="9541"/>
                    <a:pt x="0" y="8181"/>
                    <a:pt x="0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4741450" y="2064525"/>
              <a:ext cx="110350" cy="245100"/>
            </a:xfrm>
            <a:custGeom>
              <a:avLst/>
              <a:gdLst/>
              <a:ahLst/>
              <a:cxnLst/>
              <a:rect l="l" t="t" r="r" b="b"/>
              <a:pathLst>
                <a:path w="4414" h="9804" extrusionOk="0">
                  <a:moveTo>
                    <a:pt x="3292" y="1"/>
                  </a:moveTo>
                  <a:cubicBezTo>
                    <a:pt x="3292" y="1"/>
                    <a:pt x="1098" y="2219"/>
                    <a:pt x="931" y="2410"/>
                  </a:cubicBezTo>
                  <a:cubicBezTo>
                    <a:pt x="740" y="2577"/>
                    <a:pt x="597" y="2887"/>
                    <a:pt x="573" y="3292"/>
                  </a:cubicBezTo>
                  <a:cubicBezTo>
                    <a:pt x="549" y="3721"/>
                    <a:pt x="72" y="9064"/>
                    <a:pt x="25" y="9326"/>
                  </a:cubicBezTo>
                  <a:cubicBezTo>
                    <a:pt x="1" y="9612"/>
                    <a:pt x="216" y="9803"/>
                    <a:pt x="621" y="9684"/>
                  </a:cubicBezTo>
                  <a:cubicBezTo>
                    <a:pt x="1050" y="9541"/>
                    <a:pt x="4413" y="8181"/>
                    <a:pt x="4413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771275" y="1609575"/>
              <a:ext cx="387000" cy="724500"/>
            </a:xfrm>
            <a:custGeom>
              <a:avLst/>
              <a:gdLst/>
              <a:ahLst/>
              <a:cxnLst/>
              <a:rect l="l" t="t" r="r" b="b"/>
              <a:pathLst>
                <a:path w="15480" h="28980" extrusionOk="0">
                  <a:moveTo>
                    <a:pt x="11759" y="28240"/>
                  </a:moveTo>
                  <a:cubicBezTo>
                    <a:pt x="14215" y="27000"/>
                    <a:pt x="15479" y="9875"/>
                    <a:pt x="10638" y="3054"/>
                  </a:cubicBezTo>
                  <a:cubicBezTo>
                    <a:pt x="8658" y="239"/>
                    <a:pt x="7156" y="1"/>
                    <a:pt x="5033" y="2791"/>
                  </a:cubicBezTo>
                  <a:cubicBezTo>
                    <a:pt x="0" y="9446"/>
                    <a:pt x="1264" y="27000"/>
                    <a:pt x="3769" y="28264"/>
                  </a:cubicBezTo>
                  <a:cubicBezTo>
                    <a:pt x="5319" y="28979"/>
                    <a:pt x="10232" y="28979"/>
                    <a:pt x="11759" y="2824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938825" y="1617925"/>
              <a:ext cx="219450" cy="713150"/>
            </a:xfrm>
            <a:custGeom>
              <a:avLst/>
              <a:gdLst/>
              <a:ahLst/>
              <a:cxnLst/>
              <a:rect l="l" t="t" r="r" b="b"/>
              <a:pathLst>
                <a:path w="8778" h="28526" extrusionOk="0">
                  <a:moveTo>
                    <a:pt x="5057" y="27906"/>
                  </a:moveTo>
                  <a:cubicBezTo>
                    <a:pt x="7513" y="26666"/>
                    <a:pt x="8777" y="9541"/>
                    <a:pt x="3936" y="2720"/>
                  </a:cubicBezTo>
                  <a:cubicBezTo>
                    <a:pt x="2505" y="669"/>
                    <a:pt x="1360" y="1"/>
                    <a:pt x="0" y="812"/>
                  </a:cubicBezTo>
                  <a:cubicBezTo>
                    <a:pt x="573" y="1146"/>
                    <a:pt x="1169" y="1789"/>
                    <a:pt x="1837" y="2720"/>
                  </a:cubicBezTo>
                  <a:cubicBezTo>
                    <a:pt x="6655" y="9541"/>
                    <a:pt x="5414" y="26689"/>
                    <a:pt x="2934" y="27906"/>
                  </a:cubicBezTo>
                  <a:cubicBezTo>
                    <a:pt x="2338" y="28192"/>
                    <a:pt x="1241" y="28383"/>
                    <a:pt x="0" y="28430"/>
                  </a:cubicBezTo>
                  <a:cubicBezTo>
                    <a:pt x="1908" y="28526"/>
                    <a:pt x="4126" y="28359"/>
                    <a:pt x="5057" y="27906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801075" y="1608975"/>
              <a:ext cx="327975" cy="551575"/>
            </a:xfrm>
            <a:custGeom>
              <a:avLst/>
              <a:gdLst/>
              <a:ahLst/>
              <a:cxnLst/>
              <a:rect l="l" t="t" r="r" b="b"/>
              <a:pathLst>
                <a:path w="13119" h="22063" extrusionOk="0">
                  <a:moveTo>
                    <a:pt x="12594" y="21371"/>
                  </a:moveTo>
                  <a:cubicBezTo>
                    <a:pt x="13119" y="15480"/>
                    <a:pt x="12475" y="7275"/>
                    <a:pt x="9446" y="3030"/>
                  </a:cubicBezTo>
                  <a:cubicBezTo>
                    <a:pt x="7466" y="239"/>
                    <a:pt x="5964" y="1"/>
                    <a:pt x="3841" y="2791"/>
                  </a:cubicBezTo>
                  <a:cubicBezTo>
                    <a:pt x="716" y="6941"/>
                    <a:pt x="1" y="15361"/>
                    <a:pt x="549" y="21371"/>
                  </a:cubicBezTo>
                  <a:cubicBezTo>
                    <a:pt x="3889" y="22063"/>
                    <a:pt x="9255" y="22063"/>
                    <a:pt x="12594" y="213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92900" y="1862400"/>
              <a:ext cx="144325" cy="144325"/>
            </a:xfrm>
            <a:custGeom>
              <a:avLst/>
              <a:gdLst/>
              <a:ahLst/>
              <a:cxnLst/>
              <a:rect l="l" t="t" r="r" b="b"/>
              <a:pathLst>
                <a:path w="5773" h="5773" extrusionOk="0">
                  <a:moveTo>
                    <a:pt x="2887" y="5772"/>
                  </a:moveTo>
                  <a:cubicBezTo>
                    <a:pt x="4485" y="5772"/>
                    <a:pt x="5773" y="4460"/>
                    <a:pt x="5773" y="2886"/>
                  </a:cubicBezTo>
                  <a:cubicBezTo>
                    <a:pt x="5773" y="1288"/>
                    <a:pt x="4461" y="0"/>
                    <a:pt x="2887" y="0"/>
                  </a:cubicBezTo>
                  <a:cubicBezTo>
                    <a:pt x="1289" y="0"/>
                    <a:pt x="1" y="1312"/>
                    <a:pt x="1" y="2886"/>
                  </a:cubicBezTo>
                  <a:cubicBezTo>
                    <a:pt x="1" y="4460"/>
                    <a:pt x="1313" y="5772"/>
                    <a:pt x="2887" y="577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4941200" y="2114025"/>
              <a:ext cx="48325" cy="168175"/>
            </a:xfrm>
            <a:custGeom>
              <a:avLst/>
              <a:gdLst/>
              <a:ahLst/>
              <a:cxnLst/>
              <a:rect l="l" t="t" r="r" b="b"/>
              <a:pathLst>
                <a:path w="1933" h="6727" extrusionOk="0">
                  <a:moveTo>
                    <a:pt x="1575" y="6249"/>
                  </a:moveTo>
                  <a:cubicBezTo>
                    <a:pt x="1885" y="5915"/>
                    <a:pt x="1933" y="5200"/>
                    <a:pt x="1933" y="4484"/>
                  </a:cubicBezTo>
                  <a:cubicBezTo>
                    <a:pt x="1933" y="3793"/>
                    <a:pt x="1265" y="453"/>
                    <a:pt x="1217" y="358"/>
                  </a:cubicBezTo>
                  <a:cubicBezTo>
                    <a:pt x="1169" y="0"/>
                    <a:pt x="788" y="48"/>
                    <a:pt x="716" y="358"/>
                  </a:cubicBezTo>
                  <a:cubicBezTo>
                    <a:pt x="692" y="453"/>
                    <a:pt x="1" y="3793"/>
                    <a:pt x="1" y="4484"/>
                  </a:cubicBezTo>
                  <a:cubicBezTo>
                    <a:pt x="1" y="5176"/>
                    <a:pt x="72" y="5891"/>
                    <a:pt x="359" y="6249"/>
                  </a:cubicBezTo>
                  <a:cubicBezTo>
                    <a:pt x="788" y="6726"/>
                    <a:pt x="1169" y="6726"/>
                    <a:pt x="1575" y="6249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4840450" y="1608975"/>
              <a:ext cx="250450" cy="211700"/>
            </a:xfrm>
            <a:custGeom>
              <a:avLst/>
              <a:gdLst/>
              <a:ahLst/>
              <a:cxnLst/>
              <a:rect l="l" t="t" r="r" b="b"/>
              <a:pathLst>
                <a:path w="10018" h="8468" extrusionOk="0">
                  <a:moveTo>
                    <a:pt x="10017" y="7895"/>
                  </a:moveTo>
                  <a:cubicBezTo>
                    <a:pt x="9516" y="6011"/>
                    <a:pt x="8801" y="4342"/>
                    <a:pt x="7871" y="3030"/>
                  </a:cubicBezTo>
                  <a:cubicBezTo>
                    <a:pt x="5891" y="239"/>
                    <a:pt x="4389" y="1"/>
                    <a:pt x="2266" y="2791"/>
                  </a:cubicBezTo>
                  <a:cubicBezTo>
                    <a:pt x="1288" y="4103"/>
                    <a:pt x="549" y="5844"/>
                    <a:pt x="0" y="7776"/>
                  </a:cubicBezTo>
                  <a:cubicBezTo>
                    <a:pt x="1646" y="8229"/>
                    <a:pt x="3434" y="8468"/>
                    <a:pt x="5247" y="8468"/>
                  </a:cubicBezTo>
                  <a:cubicBezTo>
                    <a:pt x="6917" y="8468"/>
                    <a:pt x="8538" y="8253"/>
                    <a:pt x="10017" y="7895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4938825" y="1629850"/>
              <a:ext cx="152075" cy="186075"/>
            </a:xfrm>
            <a:custGeom>
              <a:avLst/>
              <a:gdLst/>
              <a:ahLst/>
              <a:cxnLst/>
              <a:rect l="l" t="t" r="r" b="b"/>
              <a:pathLst>
                <a:path w="6083" h="7443" extrusionOk="0">
                  <a:moveTo>
                    <a:pt x="2481" y="573"/>
                  </a:moveTo>
                  <a:lnTo>
                    <a:pt x="2481" y="573"/>
                  </a:lnTo>
                  <a:cubicBezTo>
                    <a:pt x="2433" y="502"/>
                    <a:pt x="2362" y="478"/>
                    <a:pt x="2314" y="406"/>
                  </a:cubicBezTo>
                  <a:lnTo>
                    <a:pt x="2314" y="406"/>
                  </a:lnTo>
                  <a:cubicBezTo>
                    <a:pt x="2266" y="406"/>
                    <a:pt x="2266" y="382"/>
                    <a:pt x="2242" y="382"/>
                  </a:cubicBezTo>
                  <a:lnTo>
                    <a:pt x="2218" y="382"/>
                  </a:lnTo>
                  <a:cubicBezTo>
                    <a:pt x="2147" y="358"/>
                    <a:pt x="2099" y="335"/>
                    <a:pt x="2051" y="287"/>
                  </a:cubicBezTo>
                  <a:lnTo>
                    <a:pt x="2028" y="287"/>
                  </a:lnTo>
                  <a:cubicBezTo>
                    <a:pt x="2004" y="287"/>
                    <a:pt x="2004" y="263"/>
                    <a:pt x="1980" y="263"/>
                  </a:cubicBezTo>
                  <a:lnTo>
                    <a:pt x="1932" y="263"/>
                  </a:lnTo>
                  <a:cubicBezTo>
                    <a:pt x="1908" y="239"/>
                    <a:pt x="1885" y="239"/>
                    <a:pt x="1861" y="239"/>
                  </a:cubicBezTo>
                  <a:lnTo>
                    <a:pt x="1813" y="239"/>
                  </a:lnTo>
                  <a:cubicBezTo>
                    <a:pt x="1813" y="239"/>
                    <a:pt x="1789" y="239"/>
                    <a:pt x="1789" y="215"/>
                  </a:cubicBezTo>
                  <a:lnTo>
                    <a:pt x="1765" y="215"/>
                  </a:lnTo>
                  <a:cubicBezTo>
                    <a:pt x="1765" y="215"/>
                    <a:pt x="1741" y="215"/>
                    <a:pt x="1741" y="168"/>
                  </a:cubicBezTo>
                  <a:lnTo>
                    <a:pt x="1741" y="168"/>
                  </a:lnTo>
                  <a:cubicBezTo>
                    <a:pt x="1741" y="120"/>
                    <a:pt x="1741" y="120"/>
                    <a:pt x="2481" y="573"/>
                  </a:cubicBezTo>
                  <a:close/>
                  <a:moveTo>
                    <a:pt x="2481" y="573"/>
                  </a:moveTo>
                  <a:cubicBezTo>
                    <a:pt x="2958" y="955"/>
                    <a:pt x="3435" y="1479"/>
                    <a:pt x="3936" y="2195"/>
                  </a:cubicBezTo>
                  <a:cubicBezTo>
                    <a:pt x="4866" y="3507"/>
                    <a:pt x="5557" y="5176"/>
                    <a:pt x="6082" y="7060"/>
                  </a:cubicBezTo>
                  <a:cubicBezTo>
                    <a:pt x="5438" y="7204"/>
                    <a:pt x="4747" y="7371"/>
                    <a:pt x="4055" y="7442"/>
                  </a:cubicBezTo>
                  <a:cubicBezTo>
                    <a:pt x="3554" y="5415"/>
                    <a:pt x="2815" y="3602"/>
                    <a:pt x="1813" y="2195"/>
                  </a:cubicBezTo>
                  <a:cubicBezTo>
                    <a:pt x="1193" y="1312"/>
                    <a:pt x="597" y="645"/>
                    <a:pt x="0" y="287"/>
                  </a:cubicBezTo>
                  <a:cubicBezTo>
                    <a:pt x="24" y="263"/>
                    <a:pt x="72" y="263"/>
                    <a:pt x="96" y="239"/>
                  </a:cubicBezTo>
                  <a:lnTo>
                    <a:pt x="96" y="239"/>
                  </a:lnTo>
                  <a:cubicBezTo>
                    <a:pt x="191" y="168"/>
                    <a:pt x="263" y="144"/>
                    <a:pt x="334" y="120"/>
                  </a:cubicBezTo>
                  <a:lnTo>
                    <a:pt x="334" y="120"/>
                  </a:lnTo>
                  <a:cubicBezTo>
                    <a:pt x="382" y="96"/>
                    <a:pt x="454" y="96"/>
                    <a:pt x="477" y="48"/>
                  </a:cubicBezTo>
                  <a:lnTo>
                    <a:pt x="477" y="48"/>
                  </a:lnTo>
                  <a:cubicBezTo>
                    <a:pt x="525" y="48"/>
                    <a:pt x="549" y="48"/>
                    <a:pt x="549" y="25"/>
                  </a:cubicBezTo>
                  <a:lnTo>
                    <a:pt x="549" y="25"/>
                  </a:lnTo>
                  <a:cubicBezTo>
                    <a:pt x="573" y="25"/>
                    <a:pt x="597" y="25"/>
                    <a:pt x="620" y="1"/>
                  </a:cubicBezTo>
                  <a:lnTo>
                    <a:pt x="620" y="1"/>
                  </a:lnTo>
                  <a:lnTo>
                    <a:pt x="692" y="1"/>
                  </a:lnTo>
                  <a:lnTo>
                    <a:pt x="716" y="1"/>
                  </a:lnTo>
                  <a:lnTo>
                    <a:pt x="787" y="1"/>
                  </a:lnTo>
                  <a:lnTo>
                    <a:pt x="787" y="1"/>
                  </a:lnTo>
                  <a:lnTo>
                    <a:pt x="859" y="1"/>
                  </a:lnTo>
                  <a:lnTo>
                    <a:pt x="907" y="1"/>
                  </a:lnTo>
                  <a:lnTo>
                    <a:pt x="954" y="1"/>
                  </a:lnTo>
                  <a:lnTo>
                    <a:pt x="1002" y="1"/>
                  </a:lnTo>
                  <a:lnTo>
                    <a:pt x="1050" y="1"/>
                  </a:lnTo>
                  <a:lnTo>
                    <a:pt x="1074" y="1"/>
                  </a:lnTo>
                  <a:lnTo>
                    <a:pt x="1145" y="1"/>
                  </a:lnTo>
                  <a:lnTo>
                    <a:pt x="1169" y="1"/>
                  </a:lnTo>
                  <a:lnTo>
                    <a:pt x="1241" y="1"/>
                  </a:lnTo>
                  <a:lnTo>
                    <a:pt x="1264" y="1"/>
                  </a:lnTo>
                  <a:lnTo>
                    <a:pt x="1312" y="1"/>
                  </a:lnTo>
                  <a:lnTo>
                    <a:pt x="1360" y="1"/>
                  </a:lnTo>
                  <a:lnTo>
                    <a:pt x="1384" y="1"/>
                  </a:lnTo>
                  <a:lnTo>
                    <a:pt x="1408" y="1"/>
                  </a:lnTo>
                  <a:lnTo>
                    <a:pt x="1479" y="1"/>
                  </a:lnTo>
                  <a:lnTo>
                    <a:pt x="1527" y="1"/>
                  </a:lnTo>
                  <a:lnTo>
                    <a:pt x="1551" y="1"/>
                  </a:lnTo>
                  <a:lnTo>
                    <a:pt x="1598" y="1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4913175" y="1881475"/>
              <a:ext cx="104375" cy="104375"/>
            </a:xfrm>
            <a:custGeom>
              <a:avLst/>
              <a:gdLst/>
              <a:ahLst/>
              <a:cxnLst/>
              <a:rect l="l" t="t" r="r" b="b"/>
              <a:pathLst>
                <a:path w="4175" h="4175" extrusionOk="0">
                  <a:moveTo>
                    <a:pt x="2076" y="4174"/>
                  </a:moveTo>
                  <a:cubicBezTo>
                    <a:pt x="3244" y="4174"/>
                    <a:pt x="4175" y="3268"/>
                    <a:pt x="4175" y="2099"/>
                  </a:cubicBezTo>
                  <a:cubicBezTo>
                    <a:pt x="4175" y="931"/>
                    <a:pt x="3244" y="1"/>
                    <a:pt x="2076" y="1"/>
                  </a:cubicBezTo>
                  <a:cubicBezTo>
                    <a:pt x="907" y="1"/>
                    <a:pt x="1" y="931"/>
                    <a:pt x="1" y="2099"/>
                  </a:cubicBezTo>
                  <a:cubicBezTo>
                    <a:pt x="1" y="3268"/>
                    <a:pt x="955" y="4174"/>
                    <a:pt x="2076" y="4174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4923325" y="1891625"/>
              <a:ext cx="85875" cy="86475"/>
            </a:xfrm>
            <a:custGeom>
              <a:avLst/>
              <a:gdLst/>
              <a:ahLst/>
              <a:cxnLst/>
              <a:rect l="l" t="t" r="r" b="b"/>
              <a:pathLst>
                <a:path w="3435" h="3459" extrusionOk="0">
                  <a:moveTo>
                    <a:pt x="2695" y="239"/>
                  </a:moveTo>
                  <a:lnTo>
                    <a:pt x="239" y="2671"/>
                  </a:lnTo>
                  <a:cubicBezTo>
                    <a:pt x="119" y="2528"/>
                    <a:pt x="72" y="2337"/>
                    <a:pt x="0" y="2170"/>
                  </a:cubicBezTo>
                  <a:lnTo>
                    <a:pt x="2171" y="0"/>
                  </a:lnTo>
                  <a:cubicBezTo>
                    <a:pt x="2361" y="48"/>
                    <a:pt x="2528" y="143"/>
                    <a:pt x="2695" y="239"/>
                  </a:cubicBezTo>
                  <a:close/>
                  <a:moveTo>
                    <a:pt x="3101" y="644"/>
                  </a:moveTo>
                  <a:lnTo>
                    <a:pt x="620" y="3124"/>
                  </a:lnTo>
                  <a:cubicBezTo>
                    <a:pt x="859" y="3291"/>
                    <a:pt x="1169" y="3411"/>
                    <a:pt x="1479" y="3458"/>
                  </a:cubicBezTo>
                  <a:lnTo>
                    <a:pt x="3435" y="1503"/>
                  </a:lnTo>
                  <a:cubicBezTo>
                    <a:pt x="3411" y="1193"/>
                    <a:pt x="3292" y="883"/>
                    <a:pt x="3101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7"/>
          <p:cNvSpPr/>
          <p:nvPr/>
        </p:nvSpPr>
        <p:spPr>
          <a:xfrm>
            <a:off x="8558850" y="295025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7"/>
          <p:cNvSpPr/>
          <p:nvPr/>
        </p:nvSpPr>
        <p:spPr>
          <a:xfrm>
            <a:off x="8221500" y="978450"/>
            <a:ext cx="278700" cy="2787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36F89152-EFF6-DF35-1839-57C6272F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46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0"/>
          <p:cNvSpPr/>
          <p:nvPr/>
        </p:nvSpPr>
        <p:spPr>
          <a:xfrm>
            <a:off x="830605" y="615803"/>
            <a:ext cx="972600" cy="9726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50"/>
          <p:cNvSpPr/>
          <p:nvPr/>
        </p:nvSpPr>
        <p:spPr>
          <a:xfrm>
            <a:off x="1303550" y="1042800"/>
            <a:ext cx="3210300" cy="32103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0" name="Google Shape;1170;p50"/>
          <p:cNvPicPr preferRelativeResize="0"/>
          <p:nvPr/>
        </p:nvPicPr>
        <p:blipFill>
          <a:blip r:embed="rId3"/>
          <a:srcRect t="463" b="463"/>
          <a:stretch/>
        </p:blipFill>
        <p:spPr>
          <a:xfrm>
            <a:off x="1151150" y="941525"/>
            <a:ext cx="3210300" cy="3180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171" name="Google Shape;1171;p50"/>
          <p:cNvGrpSpPr/>
          <p:nvPr/>
        </p:nvGrpSpPr>
        <p:grpSpPr>
          <a:xfrm>
            <a:off x="3008642" y="3795488"/>
            <a:ext cx="773208" cy="773394"/>
            <a:chOff x="1347125" y="349025"/>
            <a:chExt cx="4978800" cy="4980000"/>
          </a:xfrm>
        </p:grpSpPr>
        <p:sp>
          <p:nvSpPr>
            <p:cNvPr id="1172" name="Google Shape;1172;p5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50"/>
          <p:cNvSpPr/>
          <p:nvPr/>
        </p:nvSpPr>
        <p:spPr>
          <a:xfrm>
            <a:off x="3490075" y="716600"/>
            <a:ext cx="142200" cy="1422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50"/>
          <p:cNvSpPr/>
          <p:nvPr/>
        </p:nvSpPr>
        <p:spPr>
          <a:xfrm>
            <a:off x="3693850" y="858800"/>
            <a:ext cx="486600" cy="486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66;p50">
            <a:extLst>
              <a:ext uri="{FF2B5EF4-FFF2-40B4-BE49-F238E27FC236}">
                <a16:creationId xmlns:a16="http://schemas.microsoft.com/office/drawing/2014/main" id="{F9A8BD84-AD5F-7E35-6537-4818FF23D5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5750" y="1598846"/>
            <a:ext cx="2520300" cy="544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343434"/>
                </a:solidFill>
              </a:rPr>
              <a:t>IT20110802</a:t>
            </a:r>
            <a:endParaRPr sz="3200">
              <a:solidFill>
                <a:srgbClr val="343434"/>
              </a:solidFill>
            </a:endParaRPr>
          </a:p>
        </p:txBody>
      </p:sp>
      <p:sp>
        <p:nvSpPr>
          <p:cNvPr id="7" name="Google Shape;1167;p50">
            <a:extLst>
              <a:ext uri="{FF2B5EF4-FFF2-40B4-BE49-F238E27FC236}">
                <a16:creationId xmlns:a16="http://schemas.microsoft.com/office/drawing/2014/main" id="{CA752D48-B603-41BA-C8DD-553DE09880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25750" y="2683008"/>
            <a:ext cx="34635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BSc (Hons) in Information Technology Specialising in Cyber Security</a:t>
            </a:r>
          </a:p>
        </p:txBody>
      </p:sp>
      <p:sp>
        <p:nvSpPr>
          <p:cNvPr id="8" name="Google Shape;1166;p50">
            <a:extLst>
              <a:ext uri="{FF2B5EF4-FFF2-40B4-BE49-F238E27FC236}">
                <a16:creationId xmlns:a16="http://schemas.microsoft.com/office/drawing/2014/main" id="{264E8532-1273-F3A3-A76C-EBAE0EFE0C5D}"/>
              </a:ext>
            </a:extLst>
          </p:cNvPr>
          <p:cNvSpPr txBox="1">
            <a:spLocks/>
          </p:cNvSpPr>
          <p:nvPr/>
        </p:nvSpPr>
        <p:spPr>
          <a:xfrm>
            <a:off x="5025750" y="858800"/>
            <a:ext cx="1073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GB" sz="4000"/>
              <a:t>04</a:t>
            </a:r>
          </a:p>
        </p:txBody>
      </p:sp>
      <p:sp>
        <p:nvSpPr>
          <p:cNvPr id="9" name="Google Shape;1166;p50">
            <a:extLst>
              <a:ext uri="{FF2B5EF4-FFF2-40B4-BE49-F238E27FC236}">
                <a16:creationId xmlns:a16="http://schemas.microsoft.com/office/drawing/2014/main" id="{1459983C-F8E4-CE6D-922E-335474C3999A}"/>
              </a:ext>
            </a:extLst>
          </p:cNvPr>
          <p:cNvSpPr txBox="1">
            <a:spLocks/>
          </p:cNvSpPr>
          <p:nvPr/>
        </p:nvSpPr>
        <p:spPr>
          <a:xfrm>
            <a:off x="5025750" y="2166442"/>
            <a:ext cx="3348300" cy="4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sz="2000" err="1"/>
              <a:t>Jasin</a:t>
            </a:r>
            <a:r>
              <a:rPr lang="en-GB" sz="2000"/>
              <a:t> </a:t>
            </a:r>
            <a:r>
              <a:rPr lang="en-GB" sz="2000" err="1"/>
              <a:t>Arachchi</a:t>
            </a:r>
            <a:r>
              <a:rPr lang="en-GB" sz="2000"/>
              <a:t> K.T</a:t>
            </a:r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29BB4E4E-F078-9A18-F2C3-D57A7F8C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6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51"/>
          <p:cNvGrpSpPr/>
          <p:nvPr/>
        </p:nvGrpSpPr>
        <p:grpSpPr>
          <a:xfrm>
            <a:off x="7649632" y="111188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/>
          <p:cNvSpPr/>
          <p:nvPr/>
        </p:nvSpPr>
        <p:spPr>
          <a:xfrm>
            <a:off x="3833888" y="4211460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/>
          <p:cNvGrpSpPr/>
          <p:nvPr/>
        </p:nvGrpSpPr>
        <p:grpSpPr>
          <a:xfrm>
            <a:off x="382767" y="415983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51"/>
          <p:cNvSpPr/>
          <p:nvPr/>
        </p:nvSpPr>
        <p:spPr>
          <a:xfrm>
            <a:off x="638459" y="1158277"/>
            <a:ext cx="2836265" cy="3053183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/>
          <p:nvPr/>
        </p:nvSpPr>
        <p:spPr>
          <a:xfrm>
            <a:off x="483021" y="954575"/>
            <a:ext cx="2836265" cy="3087919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2" name="Google Shape;1252;p51"/>
          <p:cNvCxnSpPr/>
          <p:nvPr/>
        </p:nvCxnSpPr>
        <p:spPr>
          <a:xfrm>
            <a:off x="3579938" y="2455323"/>
            <a:ext cx="2251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1253" name="Google Shape;1253;p51"/>
          <p:cNvSpPr txBox="1">
            <a:spLocks noGrp="1"/>
          </p:cNvSpPr>
          <p:nvPr>
            <p:ph type="subTitle" idx="1"/>
          </p:nvPr>
        </p:nvSpPr>
        <p:spPr>
          <a:xfrm>
            <a:off x="723395" y="1739193"/>
            <a:ext cx="2275484" cy="1772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Find Most efficient security method to identify Misplaced device and other anomalies in </a:t>
            </a:r>
          </a:p>
          <a:p>
            <a:pPr marL="0" indent="0"/>
            <a:r>
              <a:rPr lang="en"/>
              <a:t>Office environment and reduce false positives.</a:t>
            </a:r>
          </a:p>
        </p:txBody>
      </p:sp>
      <p:sp>
        <p:nvSpPr>
          <p:cNvPr id="1255" name="Google Shape;1255;p51"/>
          <p:cNvSpPr txBox="1">
            <a:spLocks noGrp="1"/>
          </p:cNvSpPr>
          <p:nvPr>
            <p:ph type="subTitle" idx="3"/>
          </p:nvPr>
        </p:nvSpPr>
        <p:spPr>
          <a:xfrm>
            <a:off x="898670" y="1113703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problem</a:t>
            </a:r>
            <a:endParaRPr/>
          </a:p>
        </p:txBody>
      </p:sp>
      <p:sp>
        <p:nvSpPr>
          <p:cNvPr id="14" name="Google Shape;1249;p51">
            <a:extLst>
              <a:ext uri="{FF2B5EF4-FFF2-40B4-BE49-F238E27FC236}">
                <a16:creationId xmlns:a16="http://schemas.microsoft.com/office/drawing/2014/main" id="{A003DBDC-07FD-A36F-3D6B-1F63E1AC062F}"/>
              </a:ext>
            </a:extLst>
          </p:cNvPr>
          <p:cNvSpPr/>
          <p:nvPr/>
        </p:nvSpPr>
        <p:spPr>
          <a:xfrm>
            <a:off x="6079589" y="1190899"/>
            <a:ext cx="2836265" cy="3053183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51;p51">
            <a:extLst>
              <a:ext uri="{FF2B5EF4-FFF2-40B4-BE49-F238E27FC236}">
                <a16:creationId xmlns:a16="http://schemas.microsoft.com/office/drawing/2014/main" id="{A5B01FA3-CB37-89F6-E090-4F9970856226}"/>
              </a:ext>
            </a:extLst>
          </p:cNvPr>
          <p:cNvSpPr/>
          <p:nvPr/>
        </p:nvSpPr>
        <p:spPr>
          <a:xfrm>
            <a:off x="5924151" y="987197"/>
            <a:ext cx="2836265" cy="3087919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53;p51">
            <a:extLst>
              <a:ext uri="{FF2B5EF4-FFF2-40B4-BE49-F238E27FC236}">
                <a16:creationId xmlns:a16="http://schemas.microsoft.com/office/drawing/2014/main" id="{5506550F-09AB-3D2D-143A-E2AEDE2929CF}"/>
              </a:ext>
            </a:extLst>
          </p:cNvPr>
          <p:cNvSpPr txBox="1">
            <a:spLocks/>
          </p:cNvSpPr>
          <p:nvPr/>
        </p:nvSpPr>
        <p:spPr>
          <a:xfrm>
            <a:off x="6079589" y="1766309"/>
            <a:ext cx="2624322" cy="182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GB"/>
              <a:t>Collects all the Anomalies in to one place and analyse data through UEBA technology. Compare both and find more efficient method while find efficient method to identify false positives.</a:t>
            </a:r>
          </a:p>
        </p:txBody>
      </p:sp>
      <p:sp>
        <p:nvSpPr>
          <p:cNvPr id="17" name="Google Shape;1255;p51">
            <a:extLst>
              <a:ext uri="{FF2B5EF4-FFF2-40B4-BE49-F238E27FC236}">
                <a16:creationId xmlns:a16="http://schemas.microsoft.com/office/drawing/2014/main" id="{9D7BA4B9-A6B8-B5DB-0560-DE318AEE7D87}"/>
              </a:ext>
            </a:extLst>
          </p:cNvPr>
          <p:cNvSpPr txBox="1">
            <a:spLocks/>
          </p:cNvSpPr>
          <p:nvPr/>
        </p:nvSpPr>
        <p:spPr>
          <a:xfrm>
            <a:off x="6331389" y="1158277"/>
            <a:ext cx="204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/>
              <a:t>Proposed Solution</a:t>
            </a:r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4C4432B2-482F-C2D4-334A-18D39BB32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09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56"/>
          <p:cNvSpPr txBox="1">
            <a:spLocks noGrp="1"/>
          </p:cNvSpPr>
          <p:nvPr>
            <p:ph type="title"/>
          </p:nvPr>
        </p:nvSpPr>
        <p:spPr>
          <a:xfrm>
            <a:off x="-1192875" y="409732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 50%</a:t>
            </a:r>
            <a:endParaRPr/>
          </a:p>
        </p:txBody>
      </p:sp>
      <p:sp>
        <p:nvSpPr>
          <p:cNvPr id="3546" name="Google Shape;3546;p56"/>
          <p:cNvSpPr txBox="1">
            <a:spLocks noGrp="1"/>
          </p:cNvSpPr>
          <p:nvPr>
            <p:ph type="subTitle" idx="4294967295"/>
          </p:nvPr>
        </p:nvSpPr>
        <p:spPr>
          <a:xfrm>
            <a:off x="609400" y="1268282"/>
            <a:ext cx="59498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00BBC1"/>
              </a:buClr>
            </a:pPr>
            <a:endParaRPr lang="en" sz="1400"/>
          </a:p>
          <a:p>
            <a:pPr marL="285750" indent="-285750">
              <a:buClr>
                <a:srgbClr val="00BBC1"/>
              </a:buClr>
            </a:pPr>
            <a:endParaRPr lang="en" sz="1400">
              <a:solidFill>
                <a:schemeClr val="dk2"/>
              </a:solidFill>
            </a:endParaRPr>
          </a:p>
          <a:p>
            <a:pPr marL="0" indent="0">
              <a:buClr>
                <a:srgbClr val="00BBC1"/>
              </a:buClr>
              <a:buNone/>
            </a:pPr>
            <a:endParaRPr lang="en" sz="1400">
              <a:solidFill>
                <a:schemeClr val="dk2"/>
              </a:solidFill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31CD1F7C-5876-DFF7-77A9-F744F95A8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81" y="1437075"/>
            <a:ext cx="6201887" cy="3018980"/>
          </a:xfrm>
          <a:prstGeom prst="rect">
            <a:avLst/>
          </a:prstGeom>
        </p:spPr>
      </p:pic>
      <p:pic>
        <p:nvPicPr>
          <p:cNvPr id="4" name="Picture 3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2EE73347-9F17-869E-50EC-495B6F013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848" y="0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57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roof of work</a:t>
            </a:r>
            <a:endParaRPr/>
          </a:p>
        </p:txBody>
      </p:sp>
      <p:sp>
        <p:nvSpPr>
          <p:cNvPr id="1142" name="Google Shape;1142;p49"/>
          <p:cNvSpPr txBox="1">
            <a:spLocks noGrp="1"/>
          </p:cNvSpPr>
          <p:nvPr>
            <p:ph type="subTitle" idx="3"/>
          </p:nvPr>
        </p:nvSpPr>
        <p:spPr>
          <a:xfrm>
            <a:off x="6053275" y="34259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All the anomalies come to 1 place .</a:t>
            </a:r>
          </a:p>
        </p:txBody>
      </p:sp>
      <p:sp>
        <p:nvSpPr>
          <p:cNvPr id="1159" name="Google Shape;1159;p49"/>
          <p:cNvSpPr txBox="1">
            <a:spLocks noGrp="1"/>
          </p:cNvSpPr>
          <p:nvPr>
            <p:ph type="subTitle" idx="4"/>
          </p:nvPr>
        </p:nvSpPr>
        <p:spPr>
          <a:xfrm>
            <a:off x="543393" y="2720851"/>
            <a:ext cx="2579797" cy="673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Created SIEM Environment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E28FE3B-A7D1-A721-9D79-887814637D8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/>
              <a:t>Added data connectors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CEDD375-7231-08C3-7482-AE6B07154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25" y="3397916"/>
            <a:ext cx="2477100" cy="739239"/>
          </a:xfrm>
        </p:spPr>
        <p:txBody>
          <a:bodyPr/>
          <a:lstStyle/>
          <a:p>
            <a:r>
              <a:rPr lang="en-US"/>
              <a:t>Microsoft sentinel </a:t>
            </a:r>
          </a:p>
        </p:txBody>
      </p:sp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F50694-8EB3-C808-E33F-6D4C0CFA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" y="1390721"/>
            <a:ext cx="4710049" cy="1174528"/>
          </a:xfrm>
          <a:prstGeom prst="rect">
            <a:avLst/>
          </a:prstGeom>
        </p:spPr>
      </p:pic>
      <p:pic>
        <p:nvPicPr>
          <p:cNvPr id="3" name="Picture 2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59A5F9D6-A8E4-9B90-CB8A-5EE79CAAA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  <p:pic>
        <p:nvPicPr>
          <p:cNvPr id="5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40C88C-45F5-91C5-2E01-8BFFE818F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244" y="1086892"/>
            <a:ext cx="2743200" cy="16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59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roof of work</a:t>
            </a:r>
            <a:endParaRPr/>
          </a:p>
        </p:txBody>
      </p:sp>
      <p:sp>
        <p:nvSpPr>
          <p:cNvPr id="1140" name="Google Shape;1140;p49"/>
          <p:cNvSpPr txBox="1">
            <a:spLocks noGrp="1"/>
          </p:cNvSpPr>
          <p:nvPr>
            <p:ph type="subTitle" idx="1"/>
          </p:nvPr>
        </p:nvSpPr>
        <p:spPr>
          <a:xfrm>
            <a:off x="597825" y="3108455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Created This CM for researching </a:t>
            </a:r>
            <a:r>
              <a:rPr lang="en" err="1"/>
              <a:t>purpose.Can</a:t>
            </a:r>
            <a:r>
              <a:rPr lang="en"/>
              <a:t> connect to this virtual machine via RDP session and check anomalies.</a:t>
            </a:r>
          </a:p>
        </p:txBody>
      </p:sp>
      <p:sp>
        <p:nvSpPr>
          <p:cNvPr id="1141" name="Google Shape;1141;p49"/>
          <p:cNvSpPr txBox="1">
            <a:spLocks noGrp="1"/>
          </p:cNvSpPr>
          <p:nvPr>
            <p:ph type="subTitle" idx="2"/>
          </p:nvPr>
        </p:nvSpPr>
        <p:spPr>
          <a:xfrm>
            <a:off x="33334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142" name="Google Shape;1142;p49"/>
          <p:cNvSpPr txBox="1">
            <a:spLocks noGrp="1"/>
          </p:cNvSpPr>
          <p:nvPr>
            <p:ph type="subTitle" idx="3"/>
          </p:nvPr>
        </p:nvSpPr>
        <p:spPr>
          <a:xfrm>
            <a:off x="60691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By connecting </a:t>
            </a:r>
            <a:r>
              <a:rPr lang="en" err="1"/>
              <a:t>syslogs</a:t>
            </a:r>
            <a:r>
              <a:rPr lang="en"/>
              <a:t> in </a:t>
            </a:r>
            <a:r>
              <a:rPr lang="en" err="1"/>
              <a:t>VM,we</a:t>
            </a:r>
            <a:r>
              <a:rPr lang="en"/>
              <a:t> can record system anomalies.</a:t>
            </a:r>
          </a:p>
        </p:txBody>
      </p:sp>
      <p:sp>
        <p:nvSpPr>
          <p:cNvPr id="1159" name="Google Shape;1159;p49"/>
          <p:cNvSpPr txBox="1">
            <a:spLocks noGrp="1"/>
          </p:cNvSpPr>
          <p:nvPr>
            <p:ph type="subTitle" idx="4"/>
          </p:nvPr>
        </p:nvSpPr>
        <p:spPr>
          <a:xfrm>
            <a:off x="613200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Created VM </a:t>
            </a:r>
          </a:p>
        </p:txBody>
      </p:sp>
      <p:sp>
        <p:nvSpPr>
          <p:cNvPr id="1160" name="Google Shape;1160;p49"/>
          <p:cNvSpPr txBox="1">
            <a:spLocks noGrp="1"/>
          </p:cNvSpPr>
          <p:nvPr>
            <p:ph type="subTitle" idx="5"/>
          </p:nvPr>
        </p:nvSpPr>
        <p:spPr>
          <a:xfrm>
            <a:off x="3348900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161" name="Google Shape;1161;p49"/>
          <p:cNvSpPr txBox="1">
            <a:spLocks noGrp="1"/>
          </p:cNvSpPr>
          <p:nvPr>
            <p:ph type="subTitle" idx="6"/>
          </p:nvPr>
        </p:nvSpPr>
        <p:spPr>
          <a:xfrm>
            <a:off x="6084575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AF5222F5-C522-D60F-749E-71FB1BF31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4FA185-9841-C803-3CC5-8C88C045A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1524909"/>
            <a:ext cx="3013075" cy="783995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01D5DE-B301-9A5F-3F9C-404F877CC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588" y="1098550"/>
            <a:ext cx="2632075" cy="1565275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1B9A2F-67B1-5885-2A3A-0A523F045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13" y="1252936"/>
            <a:ext cx="2743200" cy="152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0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roof of work</a:t>
            </a:r>
            <a:endParaRPr/>
          </a:p>
        </p:txBody>
      </p:sp>
      <p:sp>
        <p:nvSpPr>
          <p:cNvPr id="1139" name="Google Shape;1139;p49"/>
          <p:cNvSpPr/>
          <p:nvPr/>
        </p:nvSpPr>
        <p:spPr>
          <a:xfrm>
            <a:off x="6684713" y="1461375"/>
            <a:ext cx="1245900" cy="1245900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49"/>
          <p:cNvSpPr txBox="1">
            <a:spLocks noGrp="1"/>
          </p:cNvSpPr>
          <p:nvPr>
            <p:ph type="subTitle" idx="1"/>
          </p:nvPr>
        </p:nvSpPr>
        <p:spPr>
          <a:xfrm>
            <a:off x="597825" y="3108455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Extract RDP failed logon logs from Windows Event Viewer</a:t>
            </a:r>
            <a:endParaRPr lang="en-US"/>
          </a:p>
        </p:txBody>
      </p:sp>
      <p:sp>
        <p:nvSpPr>
          <p:cNvPr id="1141" name="Google Shape;1141;p49"/>
          <p:cNvSpPr txBox="1">
            <a:spLocks noGrp="1"/>
          </p:cNvSpPr>
          <p:nvPr>
            <p:ph type="subTitle" idx="2"/>
          </p:nvPr>
        </p:nvSpPr>
        <p:spPr>
          <a:xfrm>
            <a:off x="33334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The script is used  where I setup Azure Sentinel (SIEM) and connect it to a live virtual machine acting as a honey pot. We will observe live attacks (RDP Brute Force).</a:t>
            </a:r>
            <a:endParaRPr lang="en-US"/>
          </a:p>
        </p:txBody>
      </p:sp>
      <p:sp>
        <p:nvSpPr>
          <p:cNvPr id="1142" name="Google Shape;1142;p49"/>
          <p:cNvSpPr txBox="1">
            <a:spLocks noGrp="1"/>
          </p:cNvSpPr>
          <p:nvPr>
            <p:ph type="subTitle" idx="3"/>
          </p:nvPr>
        </p:nvSpPr>
        <p:spPr>
          <a:xfrm>
            <a:off x="60691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This </a:t>
            </a:r>
            <a:r>
              <a:rPr lang="en" err="1"/>
              <a:t>poweshell</a:t>
            </a:r>
            <a:r>
              <a:rPr lang="en"/>
              <a:t> code is almost finished, After Finishing </a:t>
            </a:r>
            <a:r>
              <a:rPr lang="en" err="1"/>
              <a:t>this,VM</a:t>
            </a:r>
            <a:r>
              <a:rPr lang="en"/>
              <a:t> system logs will show in </a:t>
            </a:r>
            <a:r>
              <a:rPr lang="en" err="1"/>
              <a:t>AZure</a:t>
            </a:r>
            <a:r>
              <a:rPr lang="en"/>
              <a:t> sentinel.</a:t>
            </a:r>
          </a:p>
        </p:txBody>
      </p:sp>
      <p:grpSp>
        <p:nvGrpSpPr>
          <p:cNvPr id="1156" name="Google Shape;1156;p49"/>
          <p:cNvGrpSpPr/>
          <p:nvPr/>
        </p:nvGrpSpPr>
        <p:grpSpPr>
          <a:xfrm>
            <a:off x="7128983" y="1905121"/>
            <a:ext cx="357434" cy="358385"/>
            <a:chOff x="-1333200" y="2770450"/>
            <a:chExt cx="291450" cy="292225"/>
          </a:xfrm>
        </p:grpSpPr>
        <p:sp>
          <p:nvSpPr>
            <p:cNvPr id="1157" name="Google Shape;1157;p49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9" name="Google Shape;1159;p49"/>
          <p:cNvSpPr txBox="1">
            <a:spLocks noGrp="1"/>
          </p:cNvSpPr>
          <p:nvPr>
            <p:ph type="subTitle" idx="4"/>
          </p:nvPr>
        </p:nvSpPr>
        <p:spPr>
          <a:xfrm>
            <a:off x="613200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By using </a:t>
            </a:r>
            <a:r>
              <a:rPr lang="en" err="1"/>
              <a:t>powershell</a:t>
            </a:r>
            <a:endParaRPr lang="en-US" err="1"/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C4F23E86-3C6E-BAC4-1813-921BE2658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0465827-D83A-41EC-D4D7-ADF48311F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88" y="1384175"/>
            <a:ext cx="2743200" cy="1263899"/>
          </a:xfrm>
          <a:prstGeom prst="rect">
            <a:avLst/>
          </a:prstGeom>
        </p:spPr>
      </p:pic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4E06E23-8E88-C7E0-215E-E485B7F68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775" y="1382049"/>
            <a:ext cx="2743200" cy="137927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8F916C-49E3-9EB7-2E56-EADCDEF6A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275" y="1153856"/>
            <a:ext cx="2743200" cy="17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8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2"/>
          <p:cNvSpPr txBox="1">
            <a:spLocks noGrp="1"/>
          </p:cNvSpPr>
          <p:nvPr>
            <p:ph type="title"/>
          </p:nvPr>
        </p:nvSpPr>
        <p:spPr>
          <a:xfrm>
            <a:off x="720000" y="52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DIAGRAM</a:t>
            </a:r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670CDC1-9314-DD66-7939-A399673E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" y="630562"/>
            <a:ext cx="7132637" cy="44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7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709986" y="384050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progress 100%</a:t>
            </a:r>
            <a:endParaRPr/>
          </a:p>
        </p:txBody>
      </p:sp>
      <p:sp>
        <p:nvSpPr>
          <p:cNvPr id="1077" name="Google Shape;1077;p47"/>
          <p:cNvSpPr txBox="1">
            <a:spLocks noGrp="1"/>
          </p:cNvSpPr>
          <p:nvPr>
            <p:ph type="subTitle" idx="1"/>
          </p:nvPr>
        </p:nvSpPr>
        <p:spPr>
          <a:xfrm>
            <a:off x="1266642" y="1026593"/>
            <a:ext cx="4170677" cy="4060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>
              <a:solidFill>
                <a:schemeClr val="dk2"/>
              </a:solidFill>
            </a:endParaRPr>
          </a:p>
          <a:p>
            <a:pPr>
              <a:buClr>
                <a:schemeClr val="dk2"/>
              </a:buClr>
              <a:buSzPts val="1400"/>
            </a:pPr>
            <a:r>
              <a:rPr lang="en-GB" sz="1200"/>
              <a:t>Feature extraction phase: this phase data is collected from all the related fields and sources, the data will be grouped by each entity per (time unit) a day, and the configured features will be computed and stored. (This phrase is almost finished)</a:t>
            </a:r>
          </a:p>
          <a:p>
            <a:pPr>
              <a:buClr>
                <a:schemeClr val="dk2"/>
              </a:buClr>
              <a:buSzPts val="1400"/>
            </a:pPr>
            <a:r>
              <a:rPr lang="en-GB" sz="1200"/>
              <a:t>Profiling the behavior phase: extracted features from the previous step will be classified into configured </a:t>
            </a:r>
          </a:p>
          <a:p>
            <a:pPr>
              <a:buClr>
                <a:schemeClr val="dk2"/>
              </a:buClr>
              <a:buSzPts val="1400"/>
            </a:pPr>
            <a:r>
              <a:rPr lang="en-GB" sz="1200"/>
              <a:t>baselines and based on ML model (SVD) which is applied to generate a behavior profile for that specific entity. </a:t>
            </a:r>
          </a:p>
          <a:p>
            <a:pPr>
              <a:buClr>
                <a:schemeClr val="dk2"/>
              </a:buClr>
              <a:buSzPts val="1400"/>
            </a:pPr>
            <a:r>
              <a:rPr lang="en-GB" sz="1200"/>
              <a:t>Detection of anomaly and deviations: the test feature values are compared with the behavior profile to generated relevant score.</a:t>
            </a:r>
          </a:p>
          <a:p>
            <a:pPr>
              <a:buClr>
                <a:schemeClr val="dk2"/>
              </a:buClr>
              <a:buSzPts val="1400"/>
            </a:pPr>
            <a:r>
              <a:rPr lang="en-GB" sz="1200"/>
              <a:t>Compare with SIEM data ,Misplaced devices and anomalies also will import to sentinel via Azure SQL database.</a:t>
            </a:r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47"/>
          <p:cNvGrpSpPr/>
          <p:nvPr/>
        </p:nvGrpSpPr>
        <p:grpSpPr>
          <a:xfrm rot="-1799928">
            <a:off x="5379990" y="530677"/>
            <a:ext cx="3138357" cy="5728742"/>
            <a:chOff x="4695550" y="1608975"/>
            <a:chExt cx="539625" cy="985050"/>
          </a:xfrm>
        </p:grpSpPr>
        <p:sp>
          <p:nvSpPr>
            <p:cNvPr id="1102" name="Google Shape;1102;p47"/>
            <p:cNvSpPr/>
            <p:nvPr/>
          </p:nvSpPr>
          <p:spPr>
            <a:xfrm>
              <a:off x="4695550" y="2300650"/>
              <a:ext cx="539625" cy="293375"/>
            </a:xfrm>
            <a:custGeom>
              <a:avLst/>
              <a:gdLst/>
              <a:ahLst/>
              <a:cxnLst/>
              <a:rect l="l" t="t" r="r" b="b"/>
              <a:pathLst>
                <a:path w="21585" h="11735" extrusionOk="0">
                  <a:moveTo>
                    <a:pt x="0" y="10471"/>
                  </a:moveTo>
                  <a:lnTo>
                    <a:pt x="0" y="6679"/>
                  </a:lnTo>
                  <a:cubicBezTo>
                    <a:pt x="525" y="6058"/>
                    <a:pt x="1312" y="5653"/>
                    <a:pt x="2195" y="5653"/>
                  </a:cubicBezTo>
                  <a:cubicBezTo>
                    <a:pt x="2815" y="5653"/>
                    <a:pt x="3387" y="5868"/>
                    <a:pt x="3864" y="6202"/>
                  </a:cubicBezTo>
                  <a:cubicBezTo>
                    <a:pt x="4007" y="5844"/>
                    <a:pt x="4365" y="5605"/>
                    <a:pt x="4794" y="5605"/>
                  </a:cubicBezTo>
                  <a:cubicBezTo>
                    <a:pt x="5200" y="5605"/>
                    <a:pt x="5605" y="5868"/>
                    <a:pt x="5748" y="6225"/>
                  </a:cubicBezTo>
                  <a:cubicBezTo>
                    <a:pt x="6035" y="6106"/>
                    <a:pt x="6345" y="6011"/>
                    <a:pt x="6679" y="6011"/>
                  </a:cubicBezTo>
                  <a:cubicBezTo>
                    <a:pt x="7108" y="6011"/>
                    <a:pt x="7561" y="6178"/>
                    <a:pt x="7919" y="6369"/>
                  </a:cubicBezTo>
                  <a:cubicBezTo>
                    <a:pt x="7990" y="5725"/>
                    <a:pt x="8515" y="5224"/>
                    <a:pt x="9183" y="5224"/>
                  </a:cubicBezTo>
                  <a:cubicBezTo>
                    <a:pt x="9302" y="5224"/>
                    <a:pt x="9421" y="5248"/>
                    <a:pt x="9493" y="5271"/>
                  </a:cubicBezTo>
                  <a:lnTo>
                    <a:pt x="9493" y="3721"/>
                  </a:lnTo>
                  <a:cubicBezTo>
                    <a:pt x="9493" y="3721"/>
                    <a:pt x="7752" y="3721"/>
                    <a:pt x="7466" y="2362"/>
                  </a:cubicBezTo>
                  <a:cubicBezTo>
                    <a:pt x="7179" y="978"/>
                    <a:pt x="11592" y="0"/>
                    <a:pt x="11592" y="0"/>
                  </a:cubicBezTo>
                  <a:cubicBezTo>
                    <a:pt x="11592" y="0"/>
                    <a:pt x="13428" y="382"/>
                    <a:pt x="13595" y="740"/>
                  </a:cubicBezTo>
                  <a:cubicBezTo>
                    <a:pt x="13738" y="1098"/>
                    <a:pt x="14096" y="2314"/>
                    <a:pt x="14096" y="2314"/>
                  </a:cubicBezTo>
                  <a:cubicBezTo>
                    <a:pt x="14096" y="2314"/>
                    <a:pt x="13977" y="3697"/>
                    <a:pt x="12689" y="3697"/>
                  </a:cubicBezTo>
                  <a:lnTo>
                    <a:pt x="12689" y="5605"/>
                  </a:lnTo>
                  <a:cubicBezTo>
                    <a:pt x="13261" y="5772"/>
                    <a:pt x="13786" y="6130"/>
                    <a:pt x="14144" y="6583"/>
                  </a:cubicBezTo>
                  <a:cubicBezTo>
                    <a:pt x="14382" y="6416"/>
                    <a:pt x="14692" y="6297"/>
                    <a:pt x="15026" y="6297"/>
                  </a:cubicBezTo>
                  <a:cubicBezTo>
                    <a:pt x="15312" y="6297"/>
                    <a:pt x="15551" y="6369"/>
                    <a:pt x="15789" y="6535"/>
                  </a:cubicBezTo>
                  <a:cubicBezTo>
                    <a:pt x="16147" y="5772"/>
                    <a:pt x="16886" y="5271"/>
                    <a:pt x="17769" y="5271"/>
                  </a:cubicBezTo>
                  <a:cubicBezTo>
                    <a:pt x="18604" y="5271"/>
                    <a:pt x="19343" y="5748"/>
                    <a:pt x="19701" y="6464"/>
                  </a:cubicBezTo>
                  <a:cubicBezTo>
                    <a:pt x="19987" y="6249"/>
                    <a:pt x="20345" y="6130"/>
                    <a:pt x="20750" y="6130"/>
                  </a:cubicBezTo>
                  <a:cubicBezTo>
                    <a:pt x="21036" y="6130"/>
                    <a:pt x="21346" y="6225"/>
                    <a:pt x="21585" y="6345"/>
                  </a:cubicBezTo>
                  <a:lnTo>
                    <a:pt x="21585" y="9421"/>
                  </a:lnTo>
                  <a:cubicBezTo>
                    <a:pt x="21346" y="9565"/>
                    <a:pt x="21036" y="9636"/>
                    <a:pt x="20750" y="9636"/>
                  </a:cubicBezTo>
                  <a:cubicBezTo>
                    <a:pt x="20178" y="9636"/>
                    <a:pt x="19677" y="9350"/>
                    <a:pt x="19343" y="8944"/>
                  </a:cubicBezTo>
                  <a:cubicBezTo>
                    <a:pt x="18961" y="9350"/>
                    <a:pt x="18389" y="9636"/>
                    <a:pt x="17769" y="9636"/>
                  </a:cubicBezTo>
                  <a:cubicBezTo>
                    <a:pt x="17006" y="9636"/>
                    <a:pt x="16386" y="9278"/>
                    <a:pt x="15980" y="8706"/>
                  </a:cubicBezTo>
                  <a:cubicBezTo>
                    <a:pt x="15742" y="8944"/>
                    <a:pt x="15384" y="9087"/>
                    <a:pt x="15026" y="9087"/>
                  </a:cubicBezTo>
                  <a:lnTo>
                    <a:pt x="14835" y="9087"/>
                  </a:lnTo>
                  <a:cubicBezTo>
                    <a:pt x="14597" y="10590"/>
                    <a:pt x="13309" y="11735"/>
                    <a:pt x="11735" y="11735"/>
                  </a:cubicBezTo>
                  <a:cubicBezTo>
                    <a:pt x="10256" y="11735"/>
                    <a:pt x="8992" y="10709"/>
                    <a:pt x="8658" y="9326"/>
                  </a:cubicBezTo>
                  <a:cubicBezTo>
                    <a:pt x="8276" y="10065"/>
                    <a:pt x="7537" y="10542"/>
                    <a:pt x="6631" y="10542"/>
                  </a:cubicBezTo>
                  <a:cubicBezTo>
                    <a:pt x="5891" y="10542"/>
                    <a:pt x="5247" y="10185"/>
                    <a:pt x="4818" y="9660"/>
                  </a:cubicBezTo>
                  <a:cubicBezTo>
                    <a:pt x="4365" y="10709"/>
                    <a:pt x="3363" y="11449"/>
                    <a:pt x="2147" y="11449"/>
                  </a:cubicBezTo>
                  <a:cubicBezTo>
                    <a:pt x="1312" y="11473"/>
                    <a:pt x="525" y="11091"/>
                    <a:pt x="0" y="10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4854750" y="2289925"/>
              <a:ext cx="221225" cy="85875"/>
            </a:xfrm>
            <a:custGeom>
              <a:avLst/>
              <a:gdLst/>
              <a:ahLst/>
              <a:cxnLst/>
              <a:rect l="l" t="t" r="r" b="b"/>
              <a:pathLst>
                <a:path w="8849" h="3435" extrusionOk="0">
                  <a:moveTo>
                    <a:pt x="1098" y="2815"/>
                  </a:moveTo>
                  <a:cubicBezTo>
                    <a:pt x="0" y="2361"/>
                    <a:pt x="1455" y="0"/>
                    <a:pt x="1455" y="0"/>
                  </a:cubicBezTo>
                  <a:lnTo>
                    <a:pt x="7394" y="0"/>
                  </a:lnTo>
                  <a:cubicBezTo>
                    <a:pt x="7394" y="0"/>
                    <a:pt x="8849" y="2338"/>
                    <a:pt x="7752" y="2815"/>
                  </a:cubicBezTo>
                  <a:cubicBezTo>
                    <a:pt x="6202" y="3435"/>
                    <a:pt x="2648" y="3435"/>
                    <a:pt x="1098" y="281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5078350" y="2064525"/>
              <a:ext cx="110325" cy="245100"/>
            </a:xfrm>
            <a:custGeom>
              <a:avLst/>
              <a:gdLst/>
              <a:ahLst/>
              <a:cxnLst/>
              <a:rect l="l" t="t" r="r" b="b"/>
              <a:pathLst>
                <a:path w="4413" h="9804" extrusionOk="0">
                  <a:moveTo>
                    <a:pt x="1145" y="1"/>
                  </a:moveTo>
                  <a:cubicBezTo>
                    <a:pt x="1145" y="1"/>
                    <a:pt x="3316" y="2219"/>
                    <a:pt x="3482" y="2410"/>
                  </a:cubicBezTo>
                  <a:cubicBezTo>
                    <a:pt x="3673" y="2577"/>
                    <a:pt x="3816" y="2887"/>
                    <a:pt x="3840" y="3292"/>
                  </a:cubicBezTo>
                  <a:cubicBezTo>
                    <a:pt x="3888" y="3721"/>
                    <a:pt x="4341" y="9064"/>
                    <a:pt x="4389" y="9326"/>
                  </a:cubicBezTo>
                  <a:cubicBezTo>
                    <a:pt x="4413" y="9612"/>
                    <a:pt x="4198" y="9803"/>
                    <a:pt x="3793" y="9684"/>
                  </a:cubicBezTo>
                  <a:cubicBezTo>
                    <a:pt x="3363" y="9541"/>
                    <a:pt x="0" y="8181"/>
                    <a:pt x="0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4741450" y="2064525"/>
              <a:ext cx="110350" cy="245100"/>
            </a:xfrm>
            <a:custGeom>
              <a:avLst/>
              <a:gdLst/>
              <a:ahLst/>
              <a:cxnLst/>
              <a:rect l="l" t="t" r="r" b="b"/>
              <a:pathLst>
                <a:path w="4414" h="9804" extrusionOk="0">
                  <a:moveTo>
                    <a:pt x="3292" y="1"/>
                  </a:moveTo>
                  <a:cubicBezTo>
                    <a:pt x="3292" y="1"/>
                    <a:pt x="1098" y="2219"/>
                    <a:pt x="931" y="2410"/>
                  </a:cubicBezTo>
                  <a:cubicBezTo>
                    <a:pt x="740" y="2577"/>
                    <a:pt x="597" y="2887"/>
                    <a:pt x="573" y="3292"/>
                  </a:cubicBezTo>
                  <a:cubicBezTo>
                    <a:pt x="549" y="3721"/>
                    <a:pt x="72" y="9064"/>
                    <a:pt x="25" y="9326"/>
                  </a:cubicBezTo>
                  <a:cubicBezTo>
                    <a:pt x="1" y="9612"/>
                    <a:pt x="216" y="9803"/>
                    <a:pt x="621" y="9684"/>
                  </a:cubicBezTo>
                  <a:cubicBezTo>
                    <a:pt x="1050" y="9541"/>
                    <a:pt x="4413" y="8181"/>
                    <a:pt x="4413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771275" y="1609575"/>
              <a:ext cx="387000" cy="724500"/>
            </a:xfrm>
            <a:custGeom>
              <a:avLst/>
              <a:gdLst/>
              <a:ahLst/>
              <a:cxnLst/>
              <a:rect l="l" t="t" r="r" b="b"/>
              <a:pathLst>
                <a:path w="15480" h="28980" extrusionOk="0">
                  <a:moveTo>
                    <a:pt x="11759" y="28240"/>
                  </a:moveTo>
                  <a:cubicBezTo>
                    <a:pt x="14215" y="27000"/>
                    <a:pt x="15479" y="9875"/>
                    <a:pt x="10638" y="3054"/>
                  </a:cubicBezTo>
                  <a:cubicBezTo>
                    <a:pt x="8658" y="239"/>
                    <a:pt x="7156" y="1"/>
                    <a:pt x="5033" y="2791"/>
                  </a:cubicBezTo>
                  <a:cubicBezTo>
                    <a:pt x="0" y="9446"/>
                    <a:pt x="1264" y="27000"/>
                    <a:pt x="3769" y="28264"/>
                  </a:cubicBezTo>
                  <a:cubicBezTo>
                    <a:pt x="5319" y="28979"/>
                    <a:pt x="10232" y="28979"/>
                    <a:pt x="11759" y="2824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938825" y="1617925"/>
              <a:ext cx="219450" cy="713150"/>
            </a:xfrm>
            <a:custGeom>
              <a:avLst/>
              <a:gdLst/>
              <a:ahLst/>
              <a:cxnLst/>
              <a:rect l="l" t="t" r="r" b="b"/>
              <a:pathLst>
                <a:path w="8778" h="28526" extrusionOk="0">
                  <a:moveTo>
                    <a:pt x="5057" y="27906"/>
                  </a:moveTo>
                  <a:cubicBezTo>
                    <a:pt x="7513" y="26666"/>
                    <a:pt x="8777" y="9541"/>
                    <a:pt x="3936" y="2720"/>
                  </a:cubicBezTo>
                  <a:cubicBezTo>
                    <a:pt x="2505" y="669"/>
                    <a:pt x="1360" y="1"/>
                    <a:pt x="0" y="812"/>
                  </a:cubicBezTo>
                  <a:cubicBezTo>
                    <a:pt x="573" y="1146"/>
                    <a:pt x="1169" y="1789"/>
                    <a:pt x="1837" y="2720"/>
                  </a:cubicBezTo>
                  <a:cubicBezTo>
                    <a:pt x="6655" y="9541"/>
                    <a:pt x="5414" y="26689"/>
                    <a:pt x="2934" y="27906"/>
                  </a:cubicBezTo>
                  <a:cubicBezTo>
                    <a:pt x="2338" y="28192"/>
                    <a:pt x="1241" y="28383"/>
                    <a:pt x="0" y="28430"/>
                  </a:cubicBezTo>
                  <a:cubicBezTo>
                    <a:pt x="1908" y="28526"/>
                    <a:pt x="4126" y="28359"/>
                    <a:pt x="5057" y="27906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801075" y="1608975"/>
              <a:ext cx="327975" cy="551575"/>
            </a:xfrm>
            <a:custGeom>
              <a:avLst/>
              <a:gdLst/>
              <a:ahLst/>
              <a:cxnLst/>
              <a:rect l="l" t="t" r="r" b="b"/>
              <a:pathLst>
                <a:path w="13119" h="22063" extrusionOk="0">
                  <a:moveTo>
                    <a:pt x="12594" y="21371"/>
                  </a:moveTo>
                  <a:cubicBezTo>
                    <a:pt x="13119" y="15480"/>
                    <a:pt x="12475" y="7275"/>
                    <a:pt x="9446" y="3030"/>
                  </a:cubicBezTo>
                  <a:cubicBezTo>
                    <a:pt x="7466" y="239"/>
                    <a:pt x="5964" y="1"/>
                    <a:pt x="3841" y="2791"/>
                  </a:cubicBezTo>
                  <a:cubicBezTo>
                    <a:pt x="716" y="6941"/>
                    <a:pt x="1" y="15361"/>
                    <a:pt x="549" y="21371"/>
                  </a:cubicBezTo>
                  <a:cubicBezTo>
                    <a:pt x="3889" y="22063"/>
                    <a:pt x="9255" y="22063"/>
                    <a:pt x="12594" y="213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92900" y="1862400"/>
              <a:ext cx="144325" cy="144325"/>
            </a:xfrm>
            <a:custGeom>
              <a:avLst/>
              <a:gdLst/>
              <a:ahLst/>
              <a:cxnLst/>
              <a:rect l="l" t="t" r="r" b="b"/>
              <a:pathLst>
                <a:path w="5773" h="5773" extrusionOk="0">
                  <a:moveTo>
                    <a:pt x="2887" y="5772"/>
                  </a:moveTo>
                  <a:cubicBezTo>
                    <a:pt x="4485" y="5772"/>
                    <a:pt x="5773" y="4460"/>
                    <a:pt x="5773" y="2886"/>
                  </a:cubicBezTo>
                  <a:cubicBezTo>
                    <a:pt x="5773" y="1288"/>
                    <a:pt x="4461" y="0"/>
                    <a:pt x="2887" y="0"/>
                  </a:cubicBezTo>
                  <a:cubicBezTo>
                    <a:pt x="1289" y="0"/>
                    <a:pt x="1" y="1312"/>
                    <a:pt x="1" y="2886"/>
                  </a:cubicBezTo>
                  <a:cubicBezTo>
                    <a:pt x="1" y="4460"/>
                    <a:pt x="1313" y="5772"/>
                    <a:pt x="2887" y="577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4941200" y="2114025"/>
              <a:ext cx="48325" cy="168175"/>
            </a:xfrm>
            <a:custGeom>
              <a:avLst/>
              <a:gdLst/>
              <a:ahLst/>
              <a:cxnLst/>
              <a:rect l="l" t="t" r="r" b="b"/>
              <a:pathLst>
                <a:path w="1933" h="6727" extrusionOk="0">
                  <a:moveTo>
                    <a:pt x="1575" y="6249"/>
                  </a:moveTo>
                  <a:cubicBezTo>
                    <a:pt x="1885" y="5915"/>
                    <a:pt x="1933" y="5200"/>
                    <a:pt x="1933" y="4484"/>
                  </a:cubicBezTo>
                  <a:cubicBezTo>
                    <a:pt x="1933" y="3793"/>
                    <a:pt x="1265" y="453"/>
                    <a:pt x="1217" y="358"/>
                  </a:cubicBezTo>
                  <a:cubicBezTo>
                    <a:pt x="1169" y="0"/>
                    <a:pt x="788" y="48"/>
                    <a:pt x="716" y="358"/>
                  </a:cubicBezTo>
                  <a:cubicBezTo>
                    <a:pt x="692" y="453"/>
                    <a:pt x="1" y="3793"/>
                    <a:pt x="1" y="4484"/>
                  </a:cubicBezTo>
                  <a:cubicBezTo>
                    <a:pt x="1" y="5176"/>
                    <a:pt x="72" y="5891"/>
                    <a:pt x="359" y="6249"/>
                  </a:cubicBezTo>
                  <a:cubicBezTo>
                    <a:pt x="788" y="6726"/>
                    <a:pt x="1169" y="6726"/>
                    <a:pt x="1575" y="6249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4840450" y="1608975"/>
              <a:ext cx="250450" cy="211700"/>
            </a:xfrm>
            <a:custGeom>
              <a:avLst/>
              <a:gdLst/>
              <a:ahLst/>
              <a:cxnLst/>
              <a:rect l="l" t="t" r="r" b="b"/>
              <a:pathLst>
                <a:path w="10018" h="8468" extrusionOk="0">
                  <a:moveTo>
                    <a:pt x="10017" y="7895"/>
                  </a:moveTo>
                  <a:cubicBezTo>
                    <a:pt x="9516" y="6011"/>
                    <a:pt x="8801" y="4342"/>
                    <a:pt x="7871" y="3030"/>
                  </a:cubicBezTo>
                  <a:cubicBezTo>
                    <a:pt x="5891" y="239"/>
                    <a:pt x="4389" y="1"/>
                    <a:pt x="2266" y="2791"/>
                  </a:cubicBezTo>
                  <a:cubicBezTo>
                    <a:pt x="1288" y="4103"/>
                    <a:pt x="549" y="5844"/>
                    <a:pt x="0" y="7776"/>
                  </a:cubicBezTo>
                  <a:cubicBezTo>
                    <a:pt x="1646" y="8229"/>
                    <a:pt x="3434" y="8468"/>
                    <a:pt x="5247" y="8468"/>
                  </a:cubicBezTo>
                  <a:cubicBezTo>
                    <a:pt x="6917" y="8468"/>
                    <a:pt x="8538" y="8253"/>
                    <a:pt x="10017" y="7895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4938825" y="1629850"/>
              <a:ext cx="152075" cy="186075"/>
            </a:xfrm>
            <a:custGeom>
              <a:avLst/>
              <a:gdLst/>
              <a:ahLst/>
              <a:cxnLst/>
              <a:rect l="l" t="t" r="r" b="b"/>
              <a:pathLst>
                <a:path w="6083" h="7443" extrusionOk="0">
                  <a:moveTo>
                    <a:pt x="2481" y="573"/>
                  </a:moveTo>
                  <a:lnTo>
                    <a:pt x="2481" y="573"/>
                  </a:lnTo>
                  <a:cubicBezTo>
                    <a:pt x="2433" y="502"/>
                    <a:pt x="2362" y="478"/>
                    <a:pt x="2314" y="406"/>
                  </a:cubicBezTo>
                  <a:lnTo>
                    <a:pt x="2314" y="406"/>
                  </a:lnTo>
                  <a:cubicBezTo>
                    <a:pt x="2266" y="406"/>
                    <a:pt x="2266" y="382"/>
                    <a:pt x="2242" y="382"/>
                  </a:cubicBezTo>
                  <a:lnTo>
                    <a:pt x="2218" y="382"/>
                  </a:lnTo>
                  <a:cubicBezTo>
                    <a:pt x="2147" y="358"/>
                    <a:pt x="2099" y="335"/>
                    <a:pt x="2051" y="287"/>
                  </a:cubicBezTo>
                  <a:lnTo>
                    <a:pt x="2028" y="287"/>
                  </a:lnTo>
                  <a:cubicBezTo>
                    <a:pt x="2004" y="287"/>
                    <a:pt x="2004" y="263"/>
                    <a:pt x="1980" y="263"/>
                  </a:cubicBezTo>
                  <a:lnTo>
                    <a:pt x="1932" y="263"/>
                  </a:lnTo>
                  <a:cubicBezTo>
                    <a:pt x="1908" y="239"/>
                    <a:pt x="1885" y="239"/>
                    <a:pt x="1861" y="239"/>
                  </a:cubicBezTo>
                  <a:lnTo>
                    <a:pt x="1813" y="239"/>
                  </a:lnTo>
                  <a:cubicBezTo>
                    <a:pt x="1813" y="239"/>
                    <a:pt x="1789" y="239"/>
                    <a:pt x="1789" y="215"/>
                  </a:cubicBezTo>
                  <a:lnTo>
                    <a:pt x="1765" y="215"/>
                  </a:lnTo>
                  <a:cubicBezTo>
                    <a:pt x="1765" y="215"/>
                    <a:pt x="1741" y="215"/>
                    <a:pt x="1741" y="168"/>
                  </a:cubicBezTo>
                  <a:lnTo>
                    <a:pt x="1741" y="168"/>
                  </a:lnTo>
                  <a:cubicBezTo>
                    <a:pt x="1741" y="120"/>
                    <a:pt x="1741" y="120"/>
                    <a:pt x="2481" y="573"/>
                  </a:cubicBezTo>
                  <a:close/>
                  <a:moveTo>
                    <a:pt x="2481" y="573"/>
                  </a:moveTo>
                  <a:cubicBezTo>
                    <a:pt x="2958" y="955"/>
                    <a:pt x="3435" y="1479"/>
                    <a:pt x="3936" y="2195"/>
                  </a:cubicBezTo>
                  <a:cubicBezTo>
                    <a:pt x="4866" y="3507"/>
                    <a:pt x="5557" y="5176"/>
                    <a:pt x="6082" y="7060"/>
                  </a:cubicBezTo>
                  <a:cubicBezTo>
                    <a:pt x="5438" y="7204"/>
                    <a:pt x="4747" y="7371"/>
                    <a:pt x="4055" y="7442"/>
                  </a:cubicBezTo>
                  <a:cubicBezTo>
                    <a:pt x="3554" y="5415"/>
                    <a:pt x="2815" y="3602"/>
                    <a:pt x="1813" y="2195"/>
                  </a:cubicBezTo>
                  <a:cubicBezTo>
                    <a:pt x="1193" y="1312"/>
                    <a:pt x="597" y="645"/>
                    <a:pt x="0" y="287"/>
                  </a:cubicBezTo>
                  <a:cubicBezTo>
                    <a:pt x="24" y="263"/>
                    <a:pt x="72" y="263"/>
                    <a:pt x="96" y="239"/>
                  </a:cubicBezTo>
                  <a:lnTo>
                    <a:pt x="96" y="239"/>
                  </a:lnTo>
                  <a:cubicBezTo>
                    <a:pt x="191" y="168"/>
                    <a:pt x="263" y="144"/>
                    <a:pt x="334" y="120"/>
                  </a:cubicBezTo>
                  <a:lnTo>
                    <a:pt x="334" y="120"/>
                  </a:lnTo>
                  <a:cubicBezTo>
                    <a:pt x="382" y="96"/>
                    <a:pt x="454" y="96"/>
                    <a:pt x="477" y="48"/>
                  </a:cubicBezTo>
                  <a:lnTo>
                    <a:pt x="477" y="48"/>
                  </a:lnTo>
                  <a:cubicBezTo>
                    <a:pt x="525" y="48"/>
                    <a:pt x="549" y="48"/>
                    <a:pt x="549" y="25"/>
                  </a:cubicBezTo>
                  <a:lnTo>
                    <a:pt x="549" y="25"/>
                  </a:lnTo>
                  <a:cubicBezTo>
                    <a:pt x="573" y="25"/>
                    <a:pt x="597" y="25"/>
                    <a:pt x="620" y="1"/>
                  </a:cubicBezTo>
                  <a:lnTo>
                    <a:pt x="620" y="1"/>
                  </a:lnTo>
                  <a:lnTo>
                    <a:pt x="692" y="1"/>
                  </a:lnTo>
                  <a:lnTo>
                    <a:pt x="716" y="1"/>
                  </a:lnTo>
                  <a:lnTo>
                    <a:pt x="787" y="1"/>
                  </a:lnTo>
                  <a:lnTo>
                    <a:pt x="787" y="1"/>
                  </a:lnTo>
                  <a:lnTo>
                    <a:pt x="859" y="1"/>
                  </a:lnTo>
                  <a:lnTo>
                    <a:pt x="907" y="1"/>
                  </a:lnTo>
                  <a:lnTo>
                    <a:pt x="954" y="1"/>
                  </a:lnTo>
                  <a:lnTo>
                    <a:pt x="1002" y="1"/>
                  </a:lnTo>
                  <a:lnTo>
                    <a:pt x="1050" y="1"/>
                  </a:lnTo>
                  <a:lnTo>
                    <a:pt x="1074" y="1"/>
                  </a:lnTo>
                  <a:lnTo>
                    <a:pt x="1145" y="1"/>
                  </a:lnTo>
                  <a:lnTo>
                    <a:pt x="1169" y="1"/>
                  </a:lnTo>
                  <a:lnTo>
                    <a:pt x="1241" y="1"/>
                  </a:lnTo>
                  <a:lnTo>
                    <a:pt x="1264" y="1"/>
                  </a:lnTo>
                  <a:lnTo>
                    <a:pt x="1312" y="1"/>
                  </a:lnTo>
                  <a:lnTo>
                    <a:pt x="1360" y="1"/>
                  </a:lnTo>
                  <a:lnTo>
                    <a:pt x="1384" y="1"/>
                  </a:lnTo>
                  <a:lnTo>
                    <a:pt x="1408" y="1"/>
                  </a:lnTo>
                  <a:lnTo>
                    <a:pt x="1479" y="1"/>
                  </a:lnTo>
                  <a:lnTo>
                    <a:pt x="1527" y="1"/>
                  </a:lnTo>
                  <a:lnTo>
                    <a:pt x="1551" y="1"/>
                  </a:lnTo>
                  <a:lnTo>
                    <a:pt x="1598" y="1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4913175" y="1881475"/>
              <a:ext cx="104375" cy="104375"/>
            </a:xfrm>
            <a:custGeom>
              <a:avLst/>
              <a:gdLst/>
              <a:ahLst/>
              <a:cxnLst/>
              <a:rect l="l" t="t" r="r" b="b"/>
              <a:pathLst>
                <a:path w="4175" h="4175" extrusionOk="0">
                  <a:moveTo>
                    <a:pt x="2076" y="4174"/>
                  </a:moveTo>
                  <a:cubicBezTo>
                    <a:pt x="3244" y="4174"/>
                    <a:pt x="4175" y="3268"/>
                    <a:pt x="4175" y="2099"/>
                  </a:cubicBezTo>
                  <a:cubicBezTo>
                    <a:pt x="4175" y="931"/>
                    <a:pt x="3244" y="1"/>
                    <a:pt x="2076" y="1"/>
                  </a:cubicBezTo>
                  <a:cubicBezTo>
                    <a:pt x="907" y="1"/>
                    <a:pt x="1" y="931"/>
                    <a:pt x="1" y="2099"/>
                  </a:cubicBezTo>
                  <a:cubicBezTo>
                    <a:pt x="1" y="3268"/>
                    <a:pt x="955" y="4174"/>
                    <a:pt x="2076" y="4174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4923325" y="1891625"/>
              <a:ext cx="85875" cy="86475"/>
            </a:xfrm>
            <a:custGeom>
              <a:avLst/>
              <a:gdLst/>
              <a:ahLst/>
              <a:cxnLst/>
              <a:rect l="l" t="t" r="r" b="b"/>
              <a:pathLst>
                <a:path w="3435" h="3459" extrusionOk="0">
                  <a:moveTo>
                    <a:pt x="2695" y="239"/>
                  </a:moveTo>
                  <a:lnTo>
                    <a:pt x="239" y="2671"/>
                  </a:lnTo>
                  <a:cubicBezTo>
                    <a:pt x="119" y="2528"/>
                    <a:pt x="72" y="2337"/>
                    <a:pt x="0" y="2170"/>
                  </a:cubicBezTo>
                  <a:lnTo>
                    <a:pt x="2171" y="0"/>
                  </a:lnTo>
                  <a:cubicBezTo>
                    <a:pt x="2361" y="48"/>
                    <a:pt x="2528" y="143"/>
                    <a:pt x="2695" y="239"/>
                  </a:cubicBezTo>
                  <a:close/>
                  <a:moveTo>
                    <a:pt x="3101" y="644"/>
                  </a:moveTo>
                  <a:lnTo>
                    <a:pt x="620" y="3124"/>
                  </a:lnTo>
                  <a:cubicBezTo>
                    <a:pt x="859" y="3291"/>
                    <a:pt x="1169" y="3411"/>
                    <a:pt x="1479" y="3458"/>
                  </a:cubicBezTo>
                  <a:lnTo>
                    <a:pt x="3435" y="1503"/>
                  </a:lnTo>
                  <a:cubicBezTo>
                    <a:pt x="3411" y="1193"/>
                    <a:pt x="3292" y="883"/>
                    <a:pt x="3101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7"/>
          <p:cNvSpPr/>
          <p:nvPr/>
        </p:nvSpPr>
        <p:spPr>
          <a:xfrm>
            <a:off x="8558850" y="295025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7"/>
          <p:cNvSpPr/>
          <p:nvPr/>
        </p:nvSpPr>
        <p:spPr>
          <a:xfrm>
            <a:off x="8221500" y="978450"/>
            <a:ext cx="278700" cy="2787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EFDEB27D-E98E-96EA-9741-EBAF52A4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3C5C041E-4A19-A534-3115-DC96EB11A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32" y="3697061"/>
            <a:ext cx="1524990" cy="14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92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p66"/>
          <p:cNvSpPr txBox="1">
            <a:spLocks noGrp="1"/>
          </p:cNvSpPr>
          <p:nvPr>
            <p:ph type="subTitle" idx="3"/>
          </p:nvPr>
        </p:nvSpPr>
        <p:spPr>
          <a:xfrm>
            <a:off x="2399100" y="523938"/>
            <a:ext cx="4461000" cy="757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Commercialization</a:t>
            </a:r>
            <a:endParaRPr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17C29-91A6-FD09-E436-C1EAC5E44DFF}"/>
              </a:ext>
            </a:extLst>
          </p:cNvPr>
          <p:cNvSpPr txBox="1"/>
          <p:nvPr/>
        </p:nvSpPr>
        <p:spPr>
          <a:xfrm>
            <a:off x="1938647" y="1608365"/>
            <a:ext cx="474716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400">
                <a:latin typeface="Inter"/>
              </a:rPr>
              <a:t>Selling the System</a:t>
            </a: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342900" indent="-342900">
              <a:buChar char="•"/>
            </a:pPr>
            <a:r>
              <a:rPr lang="en-US" sz="2400">
                <a:latin typeface="Inter"/>
              </a:rPr>
              <a:t>Licensing the Technology</a:t>
            </a:r>
          </a:p>
          <a:p>
            <a:pPr marL="285750" indent="-285750">
              <a:buChar char="•"/>
            </a:pPr>
            <a:endParaRPr lang="en-US"/>
          </a:p>
          <a:p>
            <a:pPr marL="342900" indent="-342900">
              <a:buChar char="•"/>
            </a:pPr>
            <a:r>
              <a:rPr lang="en-US" sz="2400">
                <a:latin typeface="Inter"/>
              </a:rPr>
              <a:t>Providing Consulting Services</a:t>
            </a:r>
          </a:p>
          <a:p>
            <a:pPr marL="285750" indent="-285750">
              <a:buChar char="•"/>
            </a:pPr>
            <a:endParaRPr lang="en-US"/>
          </a:p>
          <a:p>
            <a:pPr marL="342900" indent="-342900">
              <a:buChar char="•"/>
            </a:pPr>
            <a:r>
              <a:rPr lang="en-US" sz="2400">
                <a:latin typeface="Inter"/>
              </a:rPr>
              <a:t>Partnerships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2489650" y="2091038"/>
            <a:ext cx="56793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50"/>
          <p:cNvSpPr txBox="1">
            <a:spLocks noGrp="1"/>
          </p:cNvSpPr>
          <p:nvPr>
            <p:ph type="title"/>
          </p:nvPr>
        </p:nvSpPr>
        <p:spPr>
          <a:xfrm>
            <a:off x="5025750" y="1598846"/>
            <a:ext cx="2520300" cy="544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43434"/>
                </a:solidFill>
              </a:rPr>
              <a:t>IT19130408</a:t>
            </a:r>
            <a:endParaRPr sz="3200">
              <a:solidFill>
                <a:srgbClr val="343434"/>
              </a:solidFill>
            </a:endParaRPr>
          </a:p>
        </p:txBody>
      </p:sp>
      <p:sp>
        <p:nvSpPr>
          <p:cNvPr id="1167" name="Google Shape;1167;p50"/>
          <p:cNvSpPr txBox="1">
            <a:spLocks noGrp="1"/>
          </p:cNvSpPr>
          <p:nvPr>
            <p:ph type="subTitle" idx="1"/>
          </p:nvPr>
        </p:nvSpPr>
        <p:spPr>
          <a:xfrm>
            <a:off x="5025750" y="2683008"/>
            <a:ext cx="34635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BSc (Hons) Degree in Information Technology (specialization in Computer Systems and Network Engineering)</a:t>
            </a:r>
            <a:endParaRPr/>
          </a:p>
        </p:txBody>
      </p:sp>
      <p:sp>
        <p:nvSpPr>
          <p:cNvPr id="1168" name="Google Shape;1168;p50"/>
          <p:cNvSpPr/>
          <p:nvPr/>
        </p:nvSpPr>
        <p:spPr>
          <a:xfrm>
            <a:off x="830605" y="615803"/>
            <a:ext cx="972600" cy="9726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50"/>
          <p:cNvSpPr/>
          <p:nvPr/>
        </p:nvSpPr>
        <p:spPr>
          <a:xfrm>
            <a:off x="1303550" y="1042800"/>
            <a:ext cx="3210300" cy="32103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0" name="Google Shape;1170;p50"/>
          <p:cNvPicPr preferRelativeResize="0"/>
          <p:nvPr/>
        </p:nvPicPr>
        <p:blipFill rotWithShape="1">
          <a:blip r:embed="rId3"/>
          <a:srcRect l="170" t="-1167" r="-170" b="26783"/>
          <a:stretch/>
        </p:blipFill>
        <p:spPr>
          <a:xfrm>
            <a:off x="1151150" y="941525"/>
            <a:ext cx="3210300" cy="3180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171" name="Google Shape;1171;p50"/>
          <p:cNvGrpSpPr/>
          <p:nvPr/>
        </p:nvGrpSpPr>
        <p:grpSpPr>
          <a:xfrm>
            <a:off x="3008642" y="3795488"/>
            <a:ext cx="773208" cy="773394"/>
            <a:chOff x="1347125" y="349025"/>
            <a:chExt cx="4978800" cy="4980000"/>
          </a:xfrm>
        </p:grpSpPr>
        <p:sp>
          <p:nvSpPr>
            <p:cNvPr id="1172" name="Google Shape;1172;p5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50"/>
          <p:cNvSpPr/>
          <p:nvPr/>
        </p:nvSpPr>
        <p:spPr>
          <a:xfrm>
            <a:off x="3490075" y="716600"/>
            <a:ext cx="142200" cy="1422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50"/>
          <p:cNvSpPr/>
          <p:nvPr/>
        </p:nvSpPr>
        <p:spPr>
          <a:xfrm>
            <a:off x="3693850" y="858800"/>
            <a:ext cx="486600" cy="486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66;p50">
            <a:extLst>
              <a:ext uri="{FF2B5EF4-FFF2-40B4-BE49-F238E27FC236}">
                <a16:creationId xmlns:a16="http://schemas.microsoft.com/office/drawing/2014/main" id="{74A61A67-504B-A25A-E64F-7877A41AB448}"/>
              </a:ext>
            </a:extLst>
          </p:cNvPr>
          <p:cNvSpPr txBox="1">
            <a:spLocks/>
          </p:cNvSpPr>
          <p:nvPr/>
        </p:nvSpPr>
        <p:spPr>
          <a:xfrm>
            <a:off x="5025750" y="858800"/>
            <a:ext cx="1073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GB" sz="4000"/>
              <a:t>01</a:t>
            </a:r>
          </a:p>
        </p:txBody>
      </p:sp>
      <p:sp>
        <p:nvSpPr>
          <p:cNvPr id="5" name="Google Shape;1166;p50">
            <a:extLst>
              <a:ext uri="{FF2B5EF4-FFF2-40B4-BE49-F238E27FC236}">
                <a16:creationId xmlns:a16="http://schemas.microsoft.com/office/drawing/2014/main" id="{1CF564DD-EA60-202C-EBFF-61D51577CDEE}"/>
              </a:ext>
            </a:extLst>
          </p:cNvPr>
          <p:cNvSpPr txBox="1">
            <a:spLocks/>
          </p:cNvSpPr>
          <p:nvPr/>
        </p:nvSpPr>
        <p:spPr>
          <a:xfrm>
            <a:off x="5025750" y="2166442"/>
            <a:ext cx="3348300" cy="4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sz="2000"/>
              <a:t>Jathurshan S</a:t>
            </a:r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142645CC-C6B3-8446-18EF-1783CCF83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1201;p51">
            <a:extLst>
              <a:ext uri="{FF2B5EF4-FFF2-40B4-BE49-F238E27FC236}">
                <a16:creationId xmlns:a16="http://schemas.microsoft.com/office/drawing/2014/main" id="{EFAB48D4-83DC-D10B-FC5E-B403081BA591}"/>
              </a:ext>
            </a:extLst>
          </p:cNvPr>
          <p:cNvGrpSpPr/>
          <p:nvPr/>
        </p:nvGrpSpPr>
        <p:grpSpPr>
          <a:xfrm>
            <a:off x="7813663" y="687900"/>
            <a:ext cx="446598" cy="446712"/>
            <a:chOff x="1347125" y="349025"/>
            <a:chExt cx="4978800" cy="4980000"/>
          </a:xfrm>
        </p:grpSpPr>
        <p:sp>
          <p:nvSpPr>
            <p:cNvPr id="4" name="Google Shape;1202;p51">
              <a:extLst>
                <a:ext uri="{FF2B5EF4-FFF2-40B4-BE49-F238E27FC236}">
                  <a16:creationId xmlns:a16="http://schemas.microsoft.com/office/drawing/2014/main" id="{65001CDF-FB4C-66F7-32A7-5C83579060EE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03;p51">
              <a:extLst>
                <a:ext uri="{FF2B5EF4-FFF2-40B4-BE49-F238E27FC236}">
                  <a16:creationId xmlns:a16="http://schemas.microsoft.com/office/drawing/2014/main" id="{00017F70-D77B-DDEF-5C5F-A2E0D96291B2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4;p51">
              <a:extLst>
                <a:ext uri="{FF2B5EF4-FFF2-40B4-BE49-F238E27FC236}">
                  <a16:creationId xmlns:a16="http://schemas.microsoft.com/office/drawing/2014/main" id="{8E069EAF-B528-DB1B-E792-A6B8710BC2B1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05;p51">
              <a:extLst>
                <a:ext uri="{FF2B5EF4-FFF2-40B4-BE49-F238E27FC236}">
                  <a16:creationId xmlns:a16="http://schemas.microsoft.com/office/drawing/2014/main" id="{86402440-3842-1B46-F77D-3FC0B62B5514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06;p51">
              <a:extLst>
                <a:ext uri="{FF2B5EF4-FFF2-40B4-BE49-F238E27FC236}">
                  <a16:creationId xmlns:a16="http://schemas.microsoft.com/office/drawing/2014/main" id="{1AD41FBA-428A-4751-C002-DA7238E84996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07;p51">
              <a:extLst>
                <a:ext uri="{FF2B5EF4-FFF2-40B4-BE49-F238E27FC236}">
                  <a16:creationId xmlns:a16="http://schemas.microsoft.com/office/drawing/2014/main" id="{BA17CEB4-983C-168A-CFD4-A8FCBBF9B967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08;p51">
              <a:extLst>
                <a:ext uri="{FF2B5EF4-FFF2-40B4-BE49-F238E27FC236}">
                  <a16:creationId xmlns:a16="http://schemas.microsoft.com/office/drawing/2014/main" id="{A4740122-C724-DFF2-2D7D-3455BAA0DA49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09;p51">
              <a:extLst>
                <a:ext uri="{FF2B5EF4-FFF2-40B4-BE49-F238E27FC236}">
                  <a16:creationId xmlns:a16="http://schemas.microsoft.com/office/drawing/2014/main" id="{B56D18AF-96B1-BA3F-FED4-5EF304279C9E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10;p51">
              <a:extLst>
                <a:ext uri="{FF2B5EF4-FFF2-40B4-BE49-F238E27FC236}">
                  <a16:creationId xmlns:a16="http://schemas.microsoft.com/office/drawing/2014/main" id="{407F42B3-A548-51B6-758A-F93FAD18B8A4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1;p51">
              <a:extLst>
                <a:ext uri="{FF2B5EF4-FFF2-40B4-BE49-F238E27FC236}">
                  <a16:creationId xmlns:a16="http://schemas.microsoft.com/office/drawing/2014/main" id="{D0E2F58D-77B5-C89B-71BE-E2961AB8D6D7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12;p51">
              <a:extLst>
                <a:ext uri="{FF2B5EF4-FFF2-40B4-BE49-F238E27FC236}">
                  <a16:creationId xmlns:a16="http://schemas.microsoft.com/office/drawing/2014/main" id="{859EB8DD-CA39-CC46-260B-7A486B03559B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13;p51">
              <a:extLst>
                <a:ext uri="{FF2B5EF4-FFF2-40B4-BE49-F238E27FC236}">
                  <a16:creationId xmlns:a16="http://schemas.microsoft.com/office/drawing/2014/main" id="{83A781B9-FD31-29D1-10F6-A080BB535624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14;p51">
              <a:extLst>
                <a:ext uri="{FF2B5EF4-FFF2-40B4-BE49-F238E27FC236}">
                  <a16:creationId xmlns:a16="http://schemas.microsoft.com/office/drawing/2014/main" id="{A1AF2AAB-714D-035A-2AE5-E31533F93A90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15;p51">
              <a:extLst>
                <a:ext uri="{FF2B5EF4-FFF2-40B4-BE49-F238E27FC236}">
                  <a16:creationId xmlns:a16="http://schemas.microsoft.com/office/drawing/2014/main" id="{3577947E-E28D-DEA0-467F-266602D09706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16;p51">
              <a:extLst>
                <a:ext uri="{FF2B5EF4-FFF2-40B4-BE49-F238E27FC236}">
                  <a16:creationId xmlns:a16="http://schemas.microsoft.com/office/drawing/2014/main" id="{1588FD63-FD8A-403F-18BF-5A6F59770731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17;p51">
              <a:extLst>
                <a:ext uri="{FF2B5EF4-FFF2-40B4-BE49-F238E27FC236}">
                  <a16:creationId xmlns:a16="http://schemas.microsoft.com/office/drawing/2014/main" id="{9EB3EA8C-2111-B35D-D77C-6ABA3B2CF8C8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18;p51">
              <a:extLst>
                <a:ext uri="{FF2B5EF4-FFF2-40B4-BE49-F238E27FC236}">
                  <a16:creationId xmlns:a16="http://schemas.microsoft.com/office/drawing/2014/main" id="{4DADA7EE-CD88-5397-7B1A-0097A1540D3E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19;p51">
              <a:extLst>
                <a:ext uri="{FF2B5EF4-FFF2-40B4-BE49-F238E27FC236}">
                  <a16:creationId xmlns:a16="http://schemas.microsoft.com/office/drawing/2014/main" id="{C786E496-D7F6-C539-B9AD-3859802C3CFD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20;p51">
              <a:extLst>
                <a:ext uri="{FF2B5EF4-FFF2-40B4-BE49-F238E27FC236}">
                  <a16:creationId xmlns:a16="http://schemas.microsoft.com/office/drawing/2014/main" id="{A7B37386-103A-8046-DB36-9BDE299430DB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21;p51">
              <a:extLst>
                <a:ext uri="{FF2B5EF4-FFF2-40B4-BE49-F238E27FC236}">
                  <a16:creationId xmlns:a16="http://schemas.microsoft.com/office/drawing/2014/main" id="{87FBD544-A398-D1A2-110F-9D372BF0049E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22;p51">
              <a:extLst>
                <a:ext uri="{FF2B5EF4-FFF2-40B4-BE49-F238E27FC236}">
                  <a16:creationId xmlns:a16="http://schemas.microsoft.com/office/drawing/2014/main" id="{15A3B1BD-20FF-2435-34D6-2E9909C921CB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23;p51">
              <a:extLst>
                <a:ext uri="{FF2B5EF4-FFF2-40B4-BE49-F238E27FC236}">
                  <a16:creationId xmlns:a16="http://schemas.microsoft.com/office/drawing/2014/main" id="{EAB7A0C3-AF8B-22CB-9BBD-C53C1C6A75D1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1224;p51">
            <a:extLst>
              <a:ext uri="{FF2B5EF4-FFF2-40B4-BE49-F238E27FC236}">
                <a16:creationId xmlns:a16="http://schemas.microsoft.com/office/drawing/2014/main" id="{52BBBE07-CBBF-05E7-BBFF-6B2B4C4B2B82}"/>
              </a:ext>
            </a:extLst>
          </p:cNvPr>
          <p:cNvSpPr/>
          <p:nvPr/>
        </p:nvSpPr>
        <p:spPr>
          <a:xfrm>
            <a:off x="5407188" y="3775560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225;p51">
            <a:extLst>
              <a:ext uri="{FF2B5EF4-FFF2-40B4-BE49-F238E27FC236}">
                <a16:creationId xmlns:a16="http://schemas.microsoft.com/office/drawing/2014/main" id="{015A6137-D5BD-46F6-7CC3-A2AFEE25E5F8}"/>
              </a:ext>
            </a:extLst>
          </p:cNvPr>
          <p:cNvGrpSpPr/>
          <p:nvPr/>
        </p:nvGrpSpPr>
        <p:grpSpPr>
          <a:xfrm>
            <a:off x="382769" y="415983"/>
            <a:ext cx="1695776" cy="1696190"/>
            <a:chOff x="1347125" y="349025"/>
            <a:chExt cx="4978800" cy="4980000"/>
          </a:xfrm>
        </p:grpSpPr>
        <p:sp>
          <p:nvSpPr>
            <p:cNvPr id="88" name="Google Shape;1226;p51">
              <a:extLst>
                <a:ext uri="{FF2B5EF4-FFF2-40B4-BE49-F238E27FC236}">
                  <a16:creationId xmlns:a16="http://schemas.microsoft.com/office/drawing/2014/main" id="{964ABA63-1717-1D04-D6A3-748E92733D81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27;p51">
              <a:extLst>
                <a:ext uri="{FF2B5EF4-FFF2-40B4-BE49-F238E27FC236}">
                  <a16:creationId xmlns:a16="http://schemas.microsoft.com/office/drawing/2014/main" id="{96484356-4458-E238-722F-0071286ECB87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28;p51">
              <a:extLst>
                <a:ext uri="{FF2B5EF4-FFF2-40B4-BE49-F238E27FC236}">
                  <a16:creationId xmlns:a16="http://schemas.microsoft.com/office/drawing/2014/main" id="{A0995B8A-ED44-E8C1-9B6C-4101C69ED462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29;p51">
              <a:extLst>
                <a:ext uri="{FF2B5EF4-FFF2-40B4-BE49-F238E27FC236}">
                  <a16:creationId xmlns:a16="http://schemas.microsoft.com/office/drawing/2014/main" id="{D9B95C8E-EE38-043B-017C-BB1B97843EC9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30;p51">
              <a:extLst>
                <a:ext uri="{FF2B5EF4-FFF2-40B4-BE49-F238E27FC236}">
                  <a16:creationId xmlns:a16="http://schemas.microsoft.com/office/drawing/2014/main" id="{17EF1452-387A-71B9-C256-33BCF834E1B7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31;p51">
              <a:extLst>
                <a:ext uri="{FF2B5EF4-FFF2-40B4-BE49-F238E27FC236}">
                  <a16:creationId xmlns:a16="http://schemas.microsoft.com/office/drawing/2014/main" id="{99676A12-1EE1-FAB4-4514-BE86ADC3FCE0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32;p51">
              <a:extLst>
                <a:ext uri="{FF2B5EF4-FFF2-40B4-BE49-F238E27FC236}">
                  <a16:creationId xmlns:a16="http://schemas.microsoft.com/office/drawing/2014/main" id="{D0C84AA5-6D41-911C-7071-0CD39E65011B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33;p51">
              <a:extLst>
                <a:ext uri="{FF2B5EF4-FFF2-40B4-BE49-F238E27FC236}">
                  <a16:creationId xmlns:a16="http://schemas.microsoft.com/office/drawing/2014/main" id="{98C77992-8DB2-374B-872B-3BEC0A60327C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34;p51">
              <a:extLst>
                <a:ext uri="{FF2B5EF4-FFF2-40B4-BE49-F238E27FC236}">
                  <a16:creationId xmlns:a16="http://schemas.microsoft.com/office/drawing/2014/main" id="{05487E22-B7BA-F957-C985-66BDEF463C14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35;p51">
              <a:extLst>
                <a:ext uri="{FF2B5EF4-FFF2-40B4-BE49-F238E27FC236}">
                  <a16:creationId xmlns:a16="http://schemas.microsoft.com/office/drawing/2014/main" id="{47CBEE2F-CC87-B845-AF35-F8F93C02130A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36;p51">
              <a:extLst>
                <a:ext uri="{FF2B5EF4-FFF2-40B4-BE49-F238E27FC236}">
                  <a16:creationId xmlns:a16="http://schemas.microsoft.com/office/drawing/2014/main" id="{6511BD37-F26B-E5D7-6885-F1231C66CA8A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7;p51">
              <a:extLst>
                <a:ext uri="{FF2B5EF4-FFF2-40B4-BE49-F238E27FC236}">
                  <a16:creationId xmlns:a16="http://schemas.microsoft.com/office/drawing/2014/main" id="{CB44C4C0-3DB9-DD13-717B-845B5BC24F6D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8;p51">
              <a:extLst>
                <a:ext uri="{FF2B5EF4-FFF2-40B4-BE49-F238E27FC236}">
                  <a16:creationId xmlns:a16="http://schemas.microsoft.com/office/drawing/2014/main" id="{00BCB2F2-7E54-4116-8641-B194DC8BDF61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9;p51">
              <a:extLst>
                <a:ext uri="{FF2B5EF4-FFF2-40B4-BE49-F238E27FC236}">
                  <a16:creationId xmlns:a16="http://schemas.microsoft.com/office/drawing/2014/main" id="{ABC8B915-B010-CAA2-7C32-E93C3D627977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40;p51">
              <a:extLst>
                <a:ext uri="{FF2B5EF4-FFF2-40B4-BE49-F238E27FC236}">
                  <a16:creationId xmlns:a16="http://schemas.microsoft.com/office/drawing/2014/main" id="{2A7F23BC-C4AC-AA42-7476-E79D968DB068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41;p51">
              <a:extLst>
                <a:ext uri="{FF2B5EF4-FFF2-40B4-BE49-F238E27FC236}">
                  <a16:creationId xmlns:a16="http://schemas.microsoft.com/office/drawing/2014/main" id="{415BDF02-E139-007D-5D34-2E4282A87B97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42;p51">
              <a:extLst>
                <a:ext uri="{FF2B5EF4-FFF2-40B4-BE49-F238E27FC236}">
                  <a16:creationId xmlns:a16="http://schemas.microsoft.com/office/drawing/2014/main" id="{5DE7402E-FCF2-2A44-FF0C-8977C4E54EBA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43;p51">
              <a:extLst>
                <a:ext uri="{FF2B5EF4-FFF2-40B4-BE49-F238E27FC236}">
                  <a16:creationId xmlns:a16="http://schemas.microsoft.com/office/drawing/2014/main" id="{34862F04-B687-EDC6-2B39-9865E8B3794E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44;p51">
              <a:extLst>
                <a:ext uri="{FF2B5EF4-FFF2-40B4-BE49-F238E27FC236}">
                  <a16:creationId xmlns:a16="http://schemas.microsoft.com/office/drawing/2014/main" id="{EBE17257-417B-BB5B-203B-4D42ECEBB3C8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45;p51">
              <a:extLst>
                <a:ext uri="{FF2B5EF4-FFF2-40B4-BE49-F238E27FC236}">
                  <a16:creationId xmlns:a16="http://schemas.microsoft.com/office/drawing/2014/main" id="{AF3C9B68-C577-4506-5621-ADE326000A85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46;p51">
              <a:extLst>
                <a:ext uri="{FF2B5EF4-FFF2-40B4-BE49-F238E27FC236}">
                  <a16:creationId xmlns:a16="http://schemas.microsoft.com/office/drawing/2014/main" id="{98DF4F25-55EB-6225-0DE2-910FBF4B1488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47;p51">
              <a:extLst>
                <a:ext uri="{FF2B5EF4-FFF2-40B4-BE49-F238E27FC236}">
                  <a16:creationId xmlns:a16="http://schemas.microsoft.com/office/drawing/2014/main" id="{FFFAE4E0-9302-A41F-BA37-96AAC336D6D5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249;p51">
            <a:extLst>
              <a:ext uri="{FF2B5EF4-FFF2-40B4-BE49-F238E27FC236}">
                <a16:creationId xmlns:a16="http://schemas.microsoft.com/office/drawing/2014/main" id="{A09685C5-BB6A-3440-AF8A-FB684CD605FE}"/>
              </a:ext>
            </a:extLst>
          </p:cNvPr>
          <p:cNvSpPr/>
          <p:nvPr/>
        </p:nvSpPr>
        <p:spPr>
          <a:xfrm>
            <a:off x="638459" y="1158277"/>
            <a:ext cx="2836265" cy="3053183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251;p51">
            <a:extLst>
              <a:ext uri="{FF2B5EF4-FFF2-40B4-BE49-F238E27FC236}">
                <a16:creationId xmlns:a16="http://schemas.microsoft.com/office/drawing/2014/main" id="{EBAD07C2-A84D-5845-A2D8-F1412BFF66B3}"/>
              </a:ext>
            </a:extLst>
          </p:cNvPr>
          <p:cNvSpPr/>
          <p:nvPr/>
        </p:nvSpPr>
        <p:spPr>
          <a:xfrm>
            <a:off x="483021" y="954575"/>
            <a:ext cx="2836265" cy="3087919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252;p51">
            <a:extLst>
              <a:ext uri="{FF2B5EF4-FFF2-40B4-BE49-F238E27FC236}">
                <a16:creationId xmlns:a16="http://schemas.microsoft.com/office/drawing/2014/main" id="{F40C833C-B483-6547-C25E-1EBB72CC3027}"/>
              </a:ext>
            </a:extLst>
          </p:cNvPr>
          <p:cNvCxnSpPr>
            <a:cxnSpLocks/>
          </p:cNvCxnSpPr>
          <p:nvPr/>
        </p:nvCxnSpPr>
        <p:spPr>
          <a:xfrm>
            <a:off x="3579938" y="2455323"/>
            <a:ext cx="1949662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120" name="Google Shape;1255;p51">
            <a:extLst>
              <a:ext uri="{FF2B5EF4-FFF2-40B4-BE49-F238E27FC236}">
                <a16:creationId xmlns:a16="http://schemas.microsoft.com/office/drawing/2014/main" id="{9FE86B1A-5C78-3B8D-250B-6401016C4916}"/>
              </a:ext>
            </a:extLst>
          </p:cNvPr>
          <p:cNvSpPr txBox="1">
            <a:spLocks/>
          </p:cNvSpPr>
          <p:nvPr/>
        </p:nvSpPr>
        <p:spPr>
          <a:xfrm>
            <a:off x="898670" y="1113703"/>
            <a:ext cx="204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/>
              <a:t>Target problem</a:t>
            </a:r>
          </a:p>
        </p:txBody>
      </p:sp>
      <p:sp>
        <p:nvSpPr>
          <p:cNvPr id="122" name="Google Shape;1249;p51">
            <a:extLst>
              <a:ext uri="{FF2B5EF4-FFF2-40B4-BE49-F238E27FC236}">
                <a16:creationId xmlns:a16="http://schemas.microsoft.com/office/drawing/2014/main" id="{EFC9E7C9-2F89-26B1-C7B3-CE604AF0CCEE}"/>
              </a:ext>
            </a:extLst>
          </p:cNvPr>
          <p:cNvSpPr/>
          <p:nvPr/>
        </p:nvSpPr>
        <p:spPr>
          <a:xfrm>
            <a:off x="5843088" y="1158277"/>
            <a:ext cx="2836265" cy="3053183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51;p51">
            <a:extLst>
              <a:ext uri="{FF2B5EF4-FFF2-40B4-BE49-F238E27FC236}">
                <a16:creationId xmlns:a16="http://schemas.microsoft.com/office/drawing/2014/main" id="{C504B657-D0A8-36E7-EF9E-274083089041}"/>
              </a:ext>
            </a:extLst>
          </p:cNvPr>
          <p:cNvSpPr/>
          <p:nvPr/>
        </p:nvSpPr>
        <p:spPr>
          <a:xfrm>
            <a:off x="5687650" y="954575"/>
            <a:ext cx="2836265" cy="3087919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53;p51">
            <a:extLst>
              <a:ext uri="{FF2B5EF4-FFF2-40B4-BE49-F238E27FC236}">
                <a16:creationId xmlns:a16="http://schemas.microsoft.com/office/drawing/2014/main" id="{D6D726F9-3EFD-7BE1-ABBA-9993D3CB4AC3}"/>
              </a:ext>
            </a:extLst>
          </p:cNvPr>
          <p:cNvSpPr txBox="1">
            <a:spLocks/>
          </p:cNvSpPr>
          <p:nvPr/>
        </p:nvSpPr>
        <p:spPr>
          <a:xfrm>
            <a:off x="5638582" y="1571810"/>
            <a:ext cx="2797963" cy="11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GB" sz="1600">
                <a:solidFill>
                  <a:srgbClr val="1B1B1B"/>
                </a:solidFill>
                <a:latin typeface="Inter"/>
              </a:rPr>
              <a:t>       Design and implement a real-time monitoring system using image processing and machine learning for devices in an office environment.</a:t>
            </a:r>
            <a:endParaRPr lang="en-US" sz="1600">
              <a:latin typeface="Inter"/>
            </a:endParaRPr>
          </a:p>
          <a:p>
            <a:pPr marL="0" indent="0"/>
            <a:endParaRPr lang="en-GB" sz="1600">
              <a:latin typeface="Inter"/>
            </a:endParaRPr>
          </a:p>
        </p:txBody>
      </p:sp>
      <p:sp>
        <p:nvSpPr>
          <p:cNvPr id="128" name="Google Shape;1255;p51">
            <a:extLst>
              <a:ext uri="{FF2B5EF4-FFF2-40B4-BE49-F238E27FC236}">
                <a16:creationId xmlns:a16="http://schemas.microsoft.com/office/drawing/2014/main" id="{E8CFD3E3-6103-F09F-F377-8FA74AF613BC}"/>
              </a:ext>
            </a:extLst>
          </p:cNvPr>
          <p:cNvSpPr txBox="1">
            <a:spLocks/>
          </p:cNvSpPr>
          <p:nvPr/>
        </p:nvSpPr>
        <p:spPr>
          <a:xfrm>
            <a:off x="6094888" y="1125655"/>
            <a:ext cx="204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/>
              <a:t>Proposed Solution</a:t>
            </a:r>
          </a:p>
        </p:txBody>
      </p:sp>
      <p:pic>
        <p:nvPicPr>
          <p:cNvPr id="130" name="Picture 129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E136292F-99BC-7B7E-A38F-FCB581CC8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  <p:sp>
        <p:nvSpPr>
          <p:cNvPr id="132" name="Subtitle 131">
            <a:extLst>
              <a:ext uri="{FF2B5EF4-FFF2-40B4-BE49-F238E27FC236}">
                <a16:creationId xmlns:a16="http://schemas.microsoft.com/office/drawing/2014/main" id="{7203CD15-167B-99D4-D633-51EBE4EC2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88" y="1657211"/>
            <a:ext cx="2720087" cy="2056663"/>
          </a:xfrm>
        </p:spPr>
        <p:txBody>
          <a:bodyPr/>
          <a:lstStyle/>
          <a:p>
            <a:r>
              <a:rPr lang="en-US" sz="1600">
                <a:solidFill>
                  <a:srgbClr val="1B1B1B"/>
                </a:solidFill>
                <a:latin typeface="Inter"/>
              </a:rPr>
              <a:t>The lack of an accurate and reliable real-time device detection and monitoring system for IoT devices in office environments using image processing and machine learning.</a:t>
            </a:r>
            <a:endParaRPr lang="en-US" sz="1600">
              <a:latin typeface="Inter"/>
            </a:endParaRPr>
          </a:p>
          <a:p>
            <a:endParaRPr lang="en-US" sz="1600">
              <a:latin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1630736" y="217362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Current Progress 50%</a:t>
            </a:r>
            <a:endParaRPr lang="en" b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077" name="Google Shape;1077;p47"/>
          <p:cNvSpPr txBox="1">
            <a:spLocks noGrp="1"/>
          </p:cNvSpPr>
          <p:nvPr>
            <p:ph type="subTitle" idx="1"/>
          </p:nvPr>
        </p:nvSpPr>
        <p:spPr>
          <a:xfrm>
            <a:off x="328986" y="1165346"/>
            <a:ext cx="4995662" cy="3851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endParaRPr lang="en" sz="1800" b="1">
              <a:solidFill>
                <a:schemeClr val="tx1"/>
              </a:solidFill>
            </a:endParaRPr>
          </a:p>
          <a:p>
            <a:pPr marL="285750" indent="-285750"/>
            <a:r>
              <a:rPr lang="en" sz="1800" b="1">
                <a:solidFill>
                  <a:schemeClr val="tx1"/>
                </a:solidFill>
                <a:latin typeface="Arial"/>
                <a:cs typeface="Arial"/>
              </a:rPr>
              <a:t>Set up the Development Environment</a:t>
            </a: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/>
            <a:endParaRPr lang="en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/>
            <a:r>
              <a:rPr lang="en" sz="1800" b="1">
                <a:solidFill>
                  <a:schemeClr val="tx1"/>
                </a:solidFill>
                <a:latin typeface="Arial"/>
                <a:cs typeface="Arial"/>
              </a:rPr>
              <a:t>Data Collection</a:t>
            </a: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/>
            <a:endParaRPr lang="en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/>
            <a:r>
              <a:rPr lang="en" sz="1800" b="1">
                <a:solidFill>
                  <a:schemeClr val="tx1"/>
                </a:solidFill>
                <a:latin typeface="Arial"/>
                <a:cs typeface="Arial"/>
              </a:rPr>
              <a:t>Preprocessing and Data Augmentation</a:t>
            </a: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/>
            <a:endParaRPr lang="en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/>
            <a:r>
              <a:rPr lang="en" sz="1800" b="1">
                <a:solidFill>
                  <a:schemeClr val="tx1"/>
                </a:solidFill>
                <a:latin typeface="Arial"/>
                <a:cs typeface="Arial"/>
              </a:rPr>
              <a:t>Develop the Device Detection Model</a:t>
            </a: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" sz="1800" b="1">
              <a:solidFill>
                <a:schemeClr val="tx1"/>
              </a:solidFill>
            </a:endParaRPr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7218839" y="1937488"/>
            <a:ext cx="655210" cy="655368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47"/>
          <p:cNvGrpSpPr/>
          <p:nvPr/>
        </p:nvGrpSpPr>
        <p:grpSpPr>
          <a:xfrm rot="-1799928">
            <a:off x="5379990" y="530677"/>
            <a:ext cx="3138357" cy="5728742"/>
            <a:chOff x="4695550" y="1608975"/>
            <a:chExt cx="539625" cy="985050"/>
          </a:xfrm>
        </p:grpSpPr>
        <p:sp>
          <p:nvSpPr>
            <p:cNvPr id="1102" name="Google Shape;1102;p47"/>
            <p:cNvSpPr/>
            <p:nvPr/>
          </p:nvSpPr>
          <p:spPr>
            <a:xfrm>
              <a:off x="4695550" y="2300650"/>
              <a:ext cx="539625" cy="293375"/>
            </a:xfrm>
            <a:custGeom>
              <a:avLst/>
              <a:gdLst/>
              <a:ahLst/>
              <a:cxnLst/>
              <a:rect l="l" t="t" r="r" b="b"/>
              <a:pathLst>
                <a:path w="21585" h="11735" extrusionOk="0">
                  <a:moveTo>
                    <a:pt x="0" y="10471"/>
                  </a:moveTo>
                  <a:lnTo>
                    <a:pt x="0" y="6679"/>
                  </a:lnTo>
                  <a:cubicBezTo>
                    <a:pt x="525" y="6058"/>
                    <a:pt x="1312" y="5653"/>
                    <a:pt x="2195" y="5653"/>
                  </a:cubicBezTo>
                  <a:cubicBezTo>
                    <a:pt x="2815" y="5653"/>
                    <a:pt x="3387" y="5868"/>
                    <a:pt x="3864" y="6202"/>
                  </a:cubicBezTo>
                  <a:cubicBezTo>
                    <a:pt x="4007" y="5844"/>
                    <a:pt x="4365" y="5605"/>
                    <a:pt x="4794" y="5605"/>
                  </a:cubicBezTo>
                  <a:cubicBezTo>
                    <a:pt x="5200" y="5605"/>
                    <a:pt x="5605" y="5868"/>
                    <a:pt x="5748" y="6225"/>
                  </a:cubicBezTo>
                  <a:cubicBezTo>
                    <a:pt x="6035" y="6106"/>
                    <a:pt x="6345" y="6011"/>
                    <a:pt x="6679" y="6011"/>
                  </a:cubicBezTo>
                  <a:cubicBezTo>
                    <a:pt x="7108" y="6011"/>
                    <a:pt x="7561" y="6178"/>
                    <a:pt x="7919" y="6369"/>
                  </a:cubicBezTo>
                  <a:cubicBezTo>
                    <a:pt x="7990" y="5725"/>
                    <a:pt x="8515" y="5224"/>
                    <a:pt x="9183" y="5224"/>
                  </a:cubicBezTo>
                  <a:cubicBezTo>
                    <a:pt x="9302" y="5224"/>
                    <a:pt x="9421" y="5248"/>
                    <a:pt x="9493" y="5271"/>
                  </a:cubicBezTo>
                  <a:lnTo>
                    <a:pt x="9493" y="3721"/>
                  </a:lnTo>
                  <a:cubicBezTo>
                    <a:pt x="9493" y="3721"/>
                    <a:pt x="7752" y="3721"/>
                    <a:pt x="7466" y="2362"/>
                  </a:cubicBezTo>
                  <a:cubicBezTo>
                    <a:pt x="7179" y="978"/>
                    <a:pt x="11592" y="0"/>
                    <a:pt x="11592" y="0"/>
                  </a:cubicBezTo>
                  <a:cubicBezTo>
                    <a:pt x="11592" y="0"/>
                    <a:pt x="13428" y="382"/>
                    <a:pt x="13595" y="740"/>
                  </a:cubicBezTo>
                  <a:cubicBezTo>
                    <a:pt x="13738" y="1098"/>
                    <a:pt x="14096" y="2314"/>
                    <a:pt x="14096" y="2314"/>
                  </a:cubicBezTo>
                  <a:cubicBezTo>
                    <a:pt x="14096" y="2314"/>
                    <a:pt x="13977" y="3697"/>
                    <a:pt x="12689" y="3697"/>
                  </a:cubicBezTo>
                  <a:lnTo>
                    <a:pt x="12689" y="5605"/>
                  </a:lnTo>
                  <a:cubicBezTo>
                    <a:pt x="13261" y="5772"/>
                    <a:pt x="13786" y="6130"/>
                    <a:pt x="14144" y="6583"/>
                  </a:cubicBezTo>
                  <a:cubicBezTo>
                    <a:pt x="14382" y="6416"/>
                    <a:pt x="14692" y="6297"/>
                    <a:pt x="15026" y="6297"/>
                  </a:cubicBezTo>
                  <a:cubicBezTo>
                    <a:pt x="15312" y="6297"/>
                    <a:pt x="15551" y="6369"/>
                    <a:pt x="15789" y="6535"/>
                  </a:cubicBezTo>
                  <a:cubicBezTo>
                    <a:pt x="16147" y="5772"/>
                    <a:pt x="16886" y="5271"/>
                    <a:pt x="17769" y="5271"/>
                  </a:cubicBezTo>
                  <a:cubicBezTo>
                    <a:pt x="18604" y="5271"/>
                    <a:pt x="19343" y="5748"/>
                    <a:pt x="19701" y="6464"/>
                  </a:cubicBezTo>
                  <a:cubicBezTo>
                    <a:pt x="19987" y="6249"/>
                    <a:pt x="20345" y="6130"/>
                    <a:pt x="20750" y="6130"/>
                  </a:cubicBezTo>
                  <a:cubicBezTo>
                    <a:pt x="21036" y="6130"/>
                    <a:pt x="21346" y="6225"/>
                    <a:pt x="21585" y="6345"/>
                  </a:cubicBezTo>
                  <a:lnTo>
                    <a:pt x="21585" y="9421"/>
                  </a:lnTo>
                  <a:cubicBezTo>
                    <a:pt x="21346" y="9565"/>
                    <a:pt x="21036" y="9636"/>
                    <a:pt x="20750" y="9636"/>
                  </a:cubicBezTo>
                  <a:cubicBezTo>
                    <a:pt x="20178" y="9636"/>
                    <a:pt x="19677" y="9350"/>
                    <a:pt x="19343" y="8944"/>
                  </a:cubicBezTo>
                  <a:cubicBezTo>
                    <a:pt x="18961" y="9350"/>
                    <a:pt x="18389" y="9636"/>
                    <a:pt x="17769" y="9636"/>
                  </a:cubicBezTo>
                  <a:cubicBezTo>
                    <a:pt x="17006" y="9636"/>
                    <a:pt x="16386" y="9278"/>
                    <a:pt x="15980" y="8706"/>
                  </a:cubicBezTo>
                  <a:cubicBezTo>
                    <a:pt x="15742" y="8944"/>
                    <a:pt x="15384" y="9087"/>
                    <a:pt x="15026" y="9087"/>
                  </a:cubicBezTo>
                  <a:lnTo>
                    <a:pt x="14835" y="9087"/>
                  </a:lnTo>
                  <a:cubicBezTo>
                    <a:pt x="14597" y="10590"/>
                    <a:pt x="13309" y="11735"/>
                    <a:pt x="11735" y="11735"/>
                  </a:cubicBezTo>
                  <a:cubicBezTo>
                    <a:pt x="10256" y="11735"/>
                    <a:pt x="8992" y="10709"/>
                    <a:pt x="8658" y="9326"/>
                  </a:cubicBezTo>
                  <a:cubicBezTo>
                    <a:pt x="8276" y="10065"/>
                    <a:pt x="7537" y="10542"/>
                    <a:pt x="6631" y="10542"/>
                  </a:cubicBezTo>
                  <a:cubicBezTo>
                    <a:pt x="5891" y="10542"/>
                    <a:pt x="5247" y="10185"/>
                    <a:pt x="4818" y="9660"/>
                  </a:cubicBezTo>
                  <a:cubicBezTo>
                    <a:pt x="4365" y="10709"/>
                    <a:pt x="3363" y="11449"/>
                    <a:pt x="2147" y="11449"/>
                  </a:cubicBezTo>
                  <a:cubicBezTo>
                    <a:pt x="1312" y="11473"/>
                    <a:pt x="525" y="11091"/>
                    <a:pt x="0" y="10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4854750" y="2289925"/>
              <a:ext cx="221225" cy="85875"/>
            </a:xfrm>
            <a:custGeom>
              <a:avLst/>
              <a:gdLst/>
              <a:ahLst/>
              <a:cxnLst/>
              <a:rect l="l" t="t" r="r" b="b"/>
              <a:pathLst>
                <a:path w="8849" h="3435" extrusionOk="0">
                  <a:moveTo>
                    <a:pt x="1098" y="2815"/>
                  </a:moveTo>
                  <a:cubicBezTo>
                    <a:pt x="0" y="2361"/>
                    <a:pt x="1455" y="0"/>
                    <a:pt x="1455" y="0"/>
                  </a:cubicBezTo>
                  <a:lnTo>
                    <a:pt x="7394" y="0"/>
                  </a:lnTo>
                  <a:cubicBezTo>
                    <a:pt x="7394" y="0"/>
                    <a:pt x="8849" y="2338"/>
                    <a:pt x="7752" y="2815"/>
                  </a:cubicBezTo>
                  <a:cubicBezTo>
                    <a:pt x="6202" y="3435"/>
                    <a:pt x="2648" y="3435"/>
                    <a:pt x="1098" y="281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5078350" y="2064525"/>
              <a:ext cx="110325" cy="245100"/>
            </a:xfrm>
            <a:custGeom>
              <a:avLst/>
              <a:gdLst/>
              <a:ahLst/>
              <a:cxnLst/>
              <a:rect l="l" t="t" r="r" b="b"/>
              <a:pathLst>
                <a:path w="4413" h="9804" extrusionOk="0">
                  <a:moveTo>
                    <a:pt x="1145" y="1"/>
                  </a:moveTo>
                  <a:cubicBezTo>
                    <a:pt x="1145" y="1"/>
                    <a:pt x="3316" y="2219"/>
                    <a:pt x="3482" y="2410"/>
                  </a:cubicBezTo>
                  <a:cubicBezTo>
                    <a:pt x="3673" y="2577"/>
                    <a:pt x="3816" y="2887"/>
                    <a:pt x="3840" y="3292"/>
                  </a:cubicBezTo>
                  <a:cubicBezTo>
                    <a:pt x="3888" y="3721"/>
                    <a:pt x="4341" y="9064"/>
                    <a:pt x="4389" y="9326"/>
                  </a:cubicBezTo>
                  <a:cubicBezTo>
                    <a:pt x="4413" y="9612"/>
                    <a:pt x="4198" y="9803"/>
                    <a:pt x="3793" y="9684"/>
                  </a:cubicBezTo>
                  <a:cubicBezTo>
                    <a:pt x="3363" y="9541"/>
                    <a:pt x="0" y="8181"/>
                    <a:pt x="0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4741450" y="2064525"/>
              <a:ext cx="110350" cy="245100"/>
            </a:xfrm>
            <a:custGeom>
              <a:avLst/>
              <a:gdLst/>
              <a:ahLst/>
              <a:cxnLst/>
              <a:rect l="l" t="t" r="r" b="b"/>
              <a:pathLst>
                <a:path w="4414" h="9804" extrusionOk="0">
                  <a:moveTo>
                    <a:pt x="3292" y="1"/>
                  </a:moveTo>
                  <a:cubicBezTo>
                    <a:pt x="3292" y="1"/>
                    <a:pt x="1098" y="2219"/>
                    <a:pt x="931" y="2410"/>
                  </a:cubicBezTo>
                  <a:cubicBezTo>
                    <a:pt x="740" y="2577"/>
                    <a:pt x="597" y="2887"/>
                    <a:pt x="573" y="3292"/>
                  </a:cubicBezTo>
                  <a:cubicBezTo>
                    <a:pt x="549" y="3721"/>
                    <a:pt x="72" y="9064"/>
                    <a:pt x="25" y="9326"/>
                  </a:cubicBezTo>
                  <a:cubicBezTo>
                    <a:pt x="1" y="9612"/>
                    <a:pt x="216" y="9803"/>
                    <a:pt x="621" y="9684"/>
                  </a:cubicBezTo>
                  <a:cubicBezTo>
                    <a:pt x="1050" y="9541"/>
                    <a:pt x="4413" y="8181"/>
                    <a:pt x="4413" y="818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771275" y="1609575"/>
              <a:ext cx="387000" cy="724500"/>
            </a:xfrm>
            <a:custGeom>
              <a:avLst/>
              <a:gdLst/>
              <a:ahLst/>
              <a:cxnLst/>
              <a:rect l="l" t="t" r="r" b="b"/>
              <a:pathLst>
                <a:path w="15480" h="28980" extrusionOk="0">
                  <a:moveTo>
                    <a:pt x="11759" y="28240"/>
                  </a:moveTo>
                  <a:cubicBezTo>
                    <a:pt x="14215" y="27000"/>
                    <a:pt x="15479" y="9875"/>
                    <a:pt x="10638" y="3054"/>
                  </a:cubicBezTo>
                  <a:cubicBezTo>
                    <a:pt x="8658" y="239"/>
                    <a:pt x="7156" y="1"/>
                    <a:pt x="5033" y="2791"/>
                  </a:cubicBezTo>
                  <a:cubicBezTo>
                    <a:pt x="0" y="9446"/>
                    <a:pt x="1264" y="27000"/>
                    <a:pt x="3769" y="28264"/>
                  </a:cubicBezTo>
                  <a:cubicBezTo>
                    <a:pt x="5319" y="28979"/>
                    <a:pt x="10232" y="28979"/>
                    <a:pt x="11759" y="2824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938825" y="1617925"/>
              <a:ext cx="219450" cy="713150"/>
            </a:xfrm>
            <a:custGeom>
              <a:avLst/>
              <a:gdLst/>
              <a:ahLst/>
              <a:cxnLst/>
              <a:rect l="l" t="t" r="r" b="b"/>
              <a:pathLst>
                <a:path w="8778" h="28526" extrusionOk="0">
                  <a:moveTo>
                    <a:pt x="5057" y="27906"/>
                  </a:moveTo>
                  <a:cubicBezTo>
                    <a:pt x="7513" y="26666"/>
                    <a:pt x="8777" y="9541"/>
                    <a:pt x="3936" y="2720"/>
                  </a:cubicBezTo>
                  <a:cubicBezTo>
                    <a:pt x="2505" y="669"/>
                    <a:pt x="1360" y="1"/>
                    <a:pt x="0" y="812"/>
                  </a:cubicBezTo>
                  <a:cubicBezTo>
                    <a:pt x="573" y="1146"/>
                    <a:pt x="1169" y="1789"/>
                    <a:pt x="1837" y="2720"/>
                  </a:cubicBezTo>
                  <a:cubicBezTo>
                    <a:pt x="6655" y="9541"/>
                    <a:pt x="5414" y="26689"/>
                    <a:pt x="2934" y="27906"/>
                  </a:cubicBezTo>
                  <a:cubicBezTo>
                    <a:pt x="2338" y="28192"/>
                    <a:pt x="1241" y="28383"/>
                    <a:pt x="0" y="28430"/>
                  </a:cubicBezTo>
                  <a:cubicBezTo>
                    <a:pt x="1908" y="28526"/>
                    <a:pt x="4126" y="28359"/>
                    <a:pt x="5057" y="27906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801075" y="1608975"/>
              <a:ext cx="327975" cy="551575"/>
            </a:xfrm>
            <a:custGeom>
              <a:avLst/>
              <a:gdLst/>
              <a:ahLst/>
              <a:cxnLst/>
              <a:rect l="l" t="t" r="r" b="b"/>
              <a:pathLst>
                <a:path w="13119" h="22063" extrusionOk="0">
                  <a:moveTo>
                    <a:pt x="12594" y="21371"/>
                  </a:moveTo>
                  <a:cubicBezTo>
                    <a:pt x="13119" y="15480"/>
                    <a:pt x="12475" y="7275"/>
                    <a:pt x="9446" y="3030"/>
                  </a:cubicBezTo>
                  <a:cubicBezTo>
                    <a:pt x="7466" y="239"/>
                    <a:pt x="5964" y="1"/>
                    <a:pt x="3841" y="2791"/>
                  </a:cubicBezTo>
                  <a:cubicBezTo>
                    <a:pt x="716" y="6941"/>
                    <a:pt x="1" y="15361"/>
                    <a:pt x="549" y="21371"/>
                  </a:cubicBezTo>
                  <a:cubicBezTo>
                    <a:pt x="3889" y="22063"/>
                    <a:pt x="9255" y="22063"/>
                    <a:pt x="12594" y="213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92900" y="1862400"/>
              <a:ext cx="144325" cy="144325"/>
            </a:xfrm>
            <a:custGeom>
              <a:avLst/>
              <a:gdLst/>
              <a:ahLst/>
              <a:cxnLst/>
              <a:rect l="l" t="t" r="r" b="b"/>
              <a:pathLst>
                <a:path w="5773" h="5773" extrusionOk="0">
                  <a:moveTo>
                    <a:pt x="2887" y="5772"/>
                  </a:moveTo>
                  <a:cubicBezTo>
                    <a:pt x="4485" y="5772"/>
                    <a:pt x="5773" y="4460"/>
                    <a:pt x="5773" y="2886"/>
                  </a:cubicBezTo>
                  <a:cubicBezTo>
                    <a:pt x="5773" y="1288"/>
                    <a:pt x="4461" y="0"/>
                    <a:pt x="2887" y="0"/>
                  </a:cubicBezTo>
                  <a:cubicBezTo>
                    <a:pt x="1289" y="0"/>
                    <a:pt x="1" y="1312"/>
                    <a:pt x="1" y="2886"/>
                  </a:cubicBezTo>
                  <a:cubicBezTo>
                    <a:pt x="1" y="4460"/>
                    <a:pt x="1313" y="5772"/>
                    <a:pt x="2887" y="577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4941200" y="2114025"/>
              <a:ext cx="48325" cy="168175"/>
            </a:xfrm>
            <a:custGeom>
              <a:avLst/>
              <a:gdLst/>
              <a:ahLst/>
              <a:cxnLst/>
              <a:rect l="l" t="t" r="r" b="b"/>
              <a:pathLst>
                <a:path w="1933" h="6727" extrusionOk="0">
                  <a:moveTo>
                    <a:pt x="1575" y="6249"/>
                  </a:moveTo>
                  <a:cubicBezTo>
                    <a:pt x="1885" y="5915"/>
                    <a:pt x="1933" y="5200"/>
                    <a:pt x="1933" y="4484"/>
                  </a:cubicBezTo>
                  <a:cubicBezTo>
                    <a:pt x="1933" y="3793"/>
                    <a:pt x="1265" y="453"/>
                    <a:pt x="1217" y="358"/>
                  </a:cubicBezTo>
                  <a:cubicBezTo>
                    <a:pt x="1169" y="0"/>
                    <a:pt x="788" y="48"/>
                    <a:pt x="716" y="358"/>
                  </a:cubicBezTo>
                  <a:cubicBezTo>
                    <a:pt x="692" y="453"/>
                    <a:pt x="1" y="3793"/>
                    <a:pt x="1" y="4484"/>
                  </a:cubicBezTo>
                  <a:cubicBezTo>
                    <a:pt x="1" y="5176"/>
                    <a:pt x="72" y="5891"/>
                    <a:pt x="359" y="6249"/>
                  </a:cubicBezTo>
                  <a:cubicBezTo>
                    <a:pt x="788" y="6726"/>
                    <a:pt x="1169" y="6726"/>
                    <a:pt x="1575" y="6249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4840450" y="1608975"/>
              <a:ext cx="250450" cy="211700"/>
            </a:xfrm>
            <a:custGeom>
              <a:avLst/>
              <a:gdLst/>
              <a:ahLst/>
              <a:cxnLst/>
              <a:rect l="l" t="t" r="r" b="b"/>
              <a:pathLst>
                <a:path w="10018" h="8468" extrusionOk="0">
                  <a:moveTo>
                    <a:pt x="10017" y="7895"/>
                  </a:moveTo>
                  <a:cubicBezTo>
                    <a:pt x="9516" y="6011"/>
                    <a:pt x="8801" y="4342"/>
                    <a:pt x="7871" y="3030"/>
                  </a:cubicBezTo>
                  <a:cubicBezTo>
                    <a:pt x="5891" y="239"/>
                    <a:pt x="4389" y="1"/>
                    <a:pt x="2266" y="2791"/>
                  </a:cubicBezTo>
                  <a:cubicBezTo>
                    <a:pt x="1288" y="4103"/>
                    <a:pt x="549" y="5844"/>
                    <a:pt x="0" y="7776"/>
                  </a:cubicBezTo>
                  <a:cubicBezTo>
                    <a:pt x="1646" y="8229"/>
                    <a:pt x="3434" y="8468"/>
                    <a:pt x="5247" y="8468"/>
                  </a:cubicBezTo>
                  <a:cubicBezTo>
                    <a:pt x="6917" y="8468"/>
                    <a:pt x="8538" y="8253"/>
                    <a:pt x="10017" y="7895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4938825" y="1629850"/>
              <a:ext cx="152075" cy="186075"/>
            </a:xfrm>
            <a:custGeom>
              <a:avLst/>
              <a:gdLst/>
              <a:ahLst/>
              <a:cxnLst/>
              <a:rect l="l" t="t" r="r" b="b"/>
              <a:pathLst>
                <a:path w="6083" h="7443" extrusionOk="0">
                  <a:moveTo>
                    <a:pt x="2481" y="573"/>
                  </a:moveTo>
                  <a:lnTo>
                    <a:pt x="2481" y="573"/>
                  </a:lnTo>
                  <a:cubicBezTo>
                    <a:pt x="2433" y="502"/>
                    <a:pt x="2362" y="478"/>
                    <a:pt x="2314" y="406"/>
                  </a:cubicBezTo>
                  <a:lnTo>
                    <a:pt x="2314" y="406"/>
                  </a:lnTo>
                  <a:cubicBezTo>
                    <a:pt x="2266" y="406"/>
                    <a:pt x="2266" y="382"/>
                    <a:pt x="2242" y="382"/>
                  </a:cubicBezTo>
                  <a:lnTo>
                    <a:pt x="2218" y="382"/>
                  </a:lnTo>
                  <a:cubicBezTo>
                    <a:pt x="2147" y="358"/>
                    <a:pt x="2099" y="335"/>
                    <a:pt x="2051" y="287"/>
                  </a:cubicBezTo>
                  <a:lnTo>
                    <a:pt x="2028" y="287"/>
                  </a:lnTo>
                  <a:cubicBezTo>
                    <a:pt x="2004" y="287"/>
                    <a:pt x="2004" y="263"/>
                    <a:pt x="1980" y="263"/>
                  </a:cubicBezTo>
                  <a:lnTo>
                    <a:pt x="1932" y="263"/>
                  </a:lnTo>
                  <a:cubicBezTo>
                    <a:pt x="1908" y="239"/>
                    <a:pt x="1885" y="239"/>
                    <a:pt x="1861" y="239"/>
                  </a:cubicBezTo>
                  <a:lnTo>
                    <a:pt x="1813" y="239"/>
                  </a:lnTo>
                  <a:cubicBezTo>
                    <a:pt x="1813" y="239"/>
                    <a:pt x="1789" y="239"/>
                    <a:pt x="1789" y="215"/>
                  </a:cubicBezTo>
                  <a:lnTo>
                    <a:pt x="1765" y="215"/>
                  </a:lnTo>
                  <a:cubicBezTo>
                    <a:pt x="1765" y="215"/>
                    <a:pt x="1741" y="215"/>
                    <a:pt x="1741" y="168"/>
                  </a:cubicBezTo>
                  <a:lnTo>
                    <a:pt x="1741" y="168"/>
                  </a:lnTo>
                  <a:cubicBezTo>
                    <a:pt x="1741" y="120"/>
                    <a:pt x="1741" y="120"/>
                    <a:pt x="2481" y="573"/>
                  </a:cubicBezTo>
                  <a:close/>
                  <a:moveTo>
                    <a:pt x="2481" y="573"/>
                  </a:moveTo>
                  <a:cubicBezTo>
                    <a:pt x="2958" y="955"/>
                    <a:pt x="3435" y="1479"/>
                    <a:pt x="3936" y="2195"/>
                  </a:cubicBezTo>
                  <a:cubicBezTo>
                    <a:pt x="4866" y="3507"/>
                    <a:pt x="5557" y="5176"/>
                    <a:pt x="6082" y="7060"/>
                  </a:cubicBezTo>
                  <a:cubicBezTo>
                    <a:pt x="5438" y="7204"/>
                    <a:pt x="4747" y="7371"/>
                    <a:pt x="4055" y="7442"/>
                  </a:cubicBezTo>
                  <a:cubicBezTo>
                    <a:pt x="3554" y="5415"/>
                    <a:pt x="2815" y="3602"/>
                    <a:pt x="1813" y="2195"/>
                  </a:cubicBezTo>
                  <a:cubicBezTo>
                    <a:pt x="1193" y="1312"/>
                    <a:pt x="597" y="645"/>
                    <a:pt x="0" y="287"/>
                  </a:cubicBezTo>
                  <a:cubicBezTo>
                    <a:pt x="24" y="263"/>
                    <a:pt x="72" y="263"/>
                    <a:pt x="96" y="239"/>
                  </a:cubicBezTo>
                  <a:lnTo>
                    <a:pt x="96" y="239"/>
                  </a:lnTo>
                  <a:cubicBezTo>
                    <a:pt x="191" y="168"/>
                    <a:pt x="263" y="144"/>
                    <a:pt x="334" y="120"/>
                  </a:cubicBezTo>
                  <a:lnTo>
                    <a:pt x="334" y="120"/>
                  </a:lnTo>
                  <a:cubicBezTo>
                    <a:pt x="382" y="96"/>
                    <a:pt x="454" y="96"/>
                    <a:pt x="477" y="48"/>
                  </a:cubicBezTo>
                  <a:lnTo>
                    <a:pt x="477" y="48"/>
                  </a:lnTo>
                  <a:cubicBezTo>
                    <a:pt x="525" y="48"/>
                    <a:pt x="549" y="48"/>
                    <a:pt x="549" y="25"/>
                  </a:cubicBezTo>
                  <a:lnTo>
                    <a:pt x="549" y="25"/>
                  </a:lnTo>
                  <a:cubicBezTo>
                    <a:pt x="573" y="25"/>
                    <a:pt x="597" y="25"/>
                    <a:pt x="620" y="1"/>
                  </a:cubicBezTo>
                  <a:lnTo>
                    <a:pt x="620" y="1"/>
                  </a:lnTo>
                  <a:lnTo>
                    <a:pt x="692" y="1"/>
                  </a:lnTo>
                  <a:lnTo>
                    <a:pt x="716" y="1"/>
                  </a:lnTo>
                  <a:lnTo>
                    <a:pt x="787" y="1"/>
                  </a:lnTo>
                  <a:lnTo>
                    <a:pt x="787" y="1"/>
                  </a:lnTo>
                  <a:lnTo>
                    <a:pt x="859" y="1"/>
                  </a:lnTo>
                  <a:lnTo>
                    <a:pt x="907" y="1"/>
                  </a:lnTo>
                  <a:lnTo>
                    <a:pt x="954" y="1"/>
                  </a:lnTo>
                  <a:lnTo>
                    <a:pt x="1002" y="1"/>
                  </a:lnTo>
                  <a:lnTo>
                    <a:pt x="1050" y="1"/>
                  </a:lnTo>
                  <a:lnTo>
                    <a:pt x="1074" y="1"/>
                  </a:lnTo>
                  <a:lnTo>
                    <a:pt x="1145" y="1"/>
                  </a:lnTo>
                  <a:lnTo>
                    <a:pt x="1169" y="1"/>
                  </a:lnTo>
                  <a:lnTo>
                    <a:pt x="1241" y="1"/>
                  </a:lnTo>
                  <a:lnTo>
                    <a:pt x="1264" y="1"/>
                  </a:lnTo>
                  <a:lnTo>
                    <a:pt x="1312" y="1"/>
                  </a:lnTo>
                  <a:lnTo>
                    <a:pt x="1360" y="1"/>
                  </a:lnTo>
                  <a:lnTo>
                    <a:pt x="1384" y="1"/>
                  </a:lnTo>
                  <a:lnTo>
                    <a:pt x="1408" y="1"/>
                  </a:lnTo>
                  <a:lnTo>
                    <a:pt x="1479" y="1"/>
                  </a:lnTo>
                  <a:lnTo>
                    <a:pt x="1527" y="1"/>
                  </a:lnTo>
                  <a:lnTo>
                    <a:pt x="1551" y="1"/>
                  </a:lnTo>
                  <a:lnTo>
                    <a:pt x="1598" y="1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4913175" y="1881475"/>
              <a:ext cx="104375" cy="104375"/>
            </a:xfrm>
            <a:custGeom>
              <a:avLst/>
              <a:gdLst/>
              <a:ahLst/>
              <a:cxnLst/>
              <a:rect l="l" t="t" r="r" b="b"/>
              <a:pathLst>
                <a:path w="4175" h="4175" extrusionOk="0">
                  <a:moveTo>
                    <a:pt x="2076" y="4174"/>
                  </a:moveTo>
                  <a:cubicBezTo>
                    <a:pt x="3244" y="4174"/>
                    <a:pt x="4175" y="3268"/>
                    <a:pt x="4175" y="2099"/>
                  </a:cubicBezTo>
                  <a:cubicBezTo>
                    <a:pt x="4175" y="931"/>
                    <a:pt x="3244" y="1"/>
                    <a:pt x="2076" y="1"/>
                  </a:cubicBezTo>
                  <a:cubicBezTo>
                    <a:pt x="907" y="1"/>
                    <a:pt x="1" y="931"/>
                    <a:pt x="1" y="2099"/>
                  </a:cubicBezTo>
                  <a:cubicBezTo>
                    <a:pt x="1" y="3268"/>
                    <a:pt x="955" y="4174"/>
                    <a:pt x="2076" y="4174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4923325" y="1891625"/>
              <a:ext cx="85875" cy="86475"/>
            </a:xfrm>
            <a:custGeom>
              <a:avLst/>
              <a:gdLst/>
              <a:ahLst/>
              <a:cxnLst/>
              <a:rect l="l" t="t" r="r" b="b"/>
              <a:pathLst>
                <a:path w="3435" h="3459" extrusionOk="0">
                  <a:moveTo>
                    <a:pt x="2695" y="239"/>
                  </a:moveTo>
                  <a:lnTo>
                    <a:pt x="239" y="2671"/>
                  </a:lnTo>
                  <a:cubicBezTo>
                    <a:pt x="119" y="2528"/>
                    <a:pt x="72" y="2337"/>
                    <a:pt x="0" y="2170"/>
                  </a:cubicBezTo>
                  <a:lnTo>
                    <a:pt x="2171" y="0"/>
                  </a:lnTo>
                  <a:cubicBezTo>
                    <a:pt x="2361" y="48"/>
                    <a:pt x="2528" y="143"/>
                    <a:pt x="2695" y="239"/>
                  </a:cubicBezTo>
                  <a:close/>
                  <a:moveTo>
                    <a:pt x="3101" y="644"/>
                  </a:moveTo>
                  <a:lnTo>
                    <a:pt x="620" y="3124"/>
                  </a:lnTo>
                  <a:cubicBezTo>
                    <a:pt x="859" y="3291"/>
                    <a:pt x="1169" y="3411"/>
                    <a:pt x="1479" y="3458"/>
                  </a:cubicBezTo>
                  <a:lnTo>
                    <a:pt x="3435" y="1503"/>
                  </a:lnTo>
                  <a:cubicBezTo>
                    <a:pt x="3411" y="1193"/>
                    <a:pt x="3292" y="883"/>
                    <a:pt x="3101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7"/>
          <p:cNvSpPr/>
          <p:nvPr/>
        </p:nvSpPr>
        <p:spPr>
          <a:xfrm>
            <a:off x="8558850" y="295025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7"/>
          <p:cNvSpPr/>
          <p:nvPr/>
        </p:nvSpPr>
        <p:spPr>
          <a:xfrm>
            <a:off x="8221500" y="978450"/>
            <a:ext cx="278700" cy="2787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F6790541-6CCD-7769-1512-6F12E33E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-44576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roof of work</a:t>
            </a:r>
            <a:endParaRPr/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A1F01CDC-99D1-CB7E-4900-93B14F203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2" y="81763"/>
            <a:ext cx="721316" cy="72420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EEB9FBF-9D22-BD07-9BCE-DFAF32F92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0" y="801886"/>
            <a:ext cx="2752129" cy="2075259"/>
          </a:xfrm>
          <a:prstGeom prst="rect">
            <a:avLst/>
          </a:prstGeom>
        </p:spPr>
      </p:pic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C965BC9-587E-BBBE-9768-4170FBE4A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072" y="439542"/>
            <a:ext cx="6163268" cy="46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71510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roof of work</a:t>
            </a:r>
            <a:endParaRPr/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3489492A-B500-140F-41A2-927680E0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3FF91D1C-03B1-ACBF-05C4-F9B9AA608B99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0BFE6CB-61D8-8B30-A62C-A301C43D816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5" descr="A picture containing indoor, microscope&#10;&#10;Description automatically generated">
            <a:extLst>
              <a:ext uri="{FF2B5EF4-FFF2-40B4-BE49-F238E27FC236}">
                <a16:creationId xmlns:a16="http://schemas.microsoft.com/office/drawing/2014/main" id="{799B597D-D6B5-81BB-58B2-509387D20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2" y="796280"/>
            <a:ext cx="2787849" cy="1807667"/>
          </a:xfrm>
          <a:prstGeom prst="rect">
            <a:avLst/>
          </a:prstGeom>
        </p:spPr>
      </p:pic>
      <p:pic>
        <p:nvPicPr>
          <p:cNvPr id="16" name="Picture 1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BFB7CA7-96A7-1D82-C2EE-BDD06C0BE7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2" r="-158"/>
          <a:stretch/>
        </p:blipFill>
        <p:spPr>
          <a:xfrm>
            <a:off x="2718197" y="1625202"/>
            <a:ext cx="6386481" cy="34379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roof of work</a:t>
            </a:r>
            <a:endParaRPr/>
          </a:p>
        </p:txBody>
      </p:sp>
      <p:pic>
        <p:nvPicPr>
          <p:cNvPr id="2" name="Picture 1" descr="A picture containing screenshot, graphics, symbol, font&#10;&#10;Description automatically generated">
            <a:extLst>
              <a:ext uri="{FF2B5EF4-FFF2-40B4-BE49-F238E27FC236}">
                <a16:creationId xmlns:a16="http://schemas.microsoft.com/office/drawing/2014/main" id="{A4EDF828-8BDF-7B60-8BCF-184500D0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72885"/>
            <a:ext cx="721316" cy="724207"/>
          </a:xfrm>
          <a:prstGeom prst="rect">
            <a:avLst/>
          </a:prstGeo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57F1E654-AFD5-A104-BCD2-7DB19182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9" y="1091995"/>
            <a:ext cx="4680942" cy="3767151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0C01152-B96A-528A-2C04-BD259BB87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588" y="1089604"/>
            <a:ext cx="4267199" cy="37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44744"/>
      </p:ext>
    </p:extLst>
  </p:cSld>
  <p:clrMapOvr>
    <a:masterClrMapping/>
  </p:clrMapOvr>
</p:sld>
</file>

<file path=ppt/theme/theme1.xml><?xml version="1.0" encoding="utf-8"?>
<a:theme xmlns:a="http://schemas.openxmlformats.org/drawingml/2006/main" name="IT Services by Slidesgo">
  <a:themeElements>
    <a:clrScheme name="Simple Light">
      <a:dk1>
        <a:srgbClr val="343434"/>
      </a:dk1>
      <a:lt1>
        <a:srgbClr val="FFFFFF"/>
      </a:lt1>
      <a:dk2>
        <a:srgbClr val="343434"/>
      </a:dk2>
      <a:lt2>
        <a:srgbClr val="F0F7ED"/>
      </a:lt2>
      <a:accent1>
        <a:srgbClr val="00899D"/>
      </a:accent1>
      <a:accent2>
        <a:srgbClr val="FF7210"/>
      </a:accent2>
      <a:accent3>
        <a:srgbClr val="343434"/>
      </a:accent3>
      <a:accent4>
        <a:srgbClr val="CECECE"/>
      </a:accent4>
      <a:accent5>
        <a:srgbClr val="00BBC1"/>
      </a:accent5>
      <a:accent6>
        <a:srgbClr val="D5DEE4"/>
      </a:accent6>
      <a:hlink>
        <a:srgbClr val="F0F7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rand Guidelines Renovation Project Proposal by Slidesgo">
  <a:themeElements>
    <a:clrScheme name="Simple Light">
      <a:dk1>
        <a:srgbClr val="1B1B1B"/>
      </a:dk1>
      <a:lt1>
        <a:srgbClr val="FFFFFF"/>
      </a:lt1>
      <a:dk2>
        <a:srgbClr val="001894"/>
      </a:dk2>
      <a:lt2>
        <a:srgbClr val="FF4E45"/>
      </a:lt2>
      <a:accent1>
        <a:srgbClr val="9B3BCE"/>
      </a:accent1>
      <a:accent2>
        <a:srgbClr val="FFAF7E"/>
      </a:accent2>
      <a:accent3>
        <a:srgbClr val="0065FA"/>
      </a:accent3>
      <a:accent4>
        <a:srgbClr val="CEE4E9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32</Slides>
  <Notes>32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IT Services by Slidesgo</vt:lpstr>
      <vt:lpstr>Brand Guidelines Renovation Project Proposal by Slidesgo</vt:lpstr>
      <vt:lpstr>MisplaceX</vt:lpstr>
      <vt:lpstr>TEAM MEMBERS</vt:lpstr>
      <vt:lpstr>HIGH LEVEL DIAGRAM</vt:lpstr>
      <vt:lpstr>IT19130408</vt:lpstr>
      <vt:lpstr>PowerPoint Presentation</vt:lpstr>
      <vt:lpstr>Current Progress 50% </vt:lpstr>
      <vt:lpstr>Proof of work</vt:lpstr>
      <vt:lpstr>Proof of work</vt:lpstr>
      <vt:lpstr>Proof of work</vt:lpstr>
      <vt:lpstr>Future progress 100%</vt:lpstr>
      <vt:lpstr>IT19108100</vt:lpstr>
      <vt:lpstr>PowerPoint Presentation</vt:lpstr>
      <vt:lpstr>Current Progress 50%</vt:lpstr>
      <vt:lpstr>Proof of work</vt:lpstr>
      <vt:lpstr>Proof of work</vt:lpstr>
      <vt:lpstr>Future progress 100%</vt:lpstr>
      <vt:lpstr>IT20028046</vt:lpstr>
      <vt:lpstr>PowerPoint Presentation</vt:lpstr>
      <vt:lpstr>Current Progress 50%</vt:lpstr>
      <vt:lpstr>Proof of work</vt:lpstr>
      <vt:lpstr>Proof of work</vt:lpstr>
      <vt:lpstr>Proof of work</vt:lpstr>
      <vt:lpstr>Future progress 100%</vt:lpstr>
      <vt:lpstr>IT20110802</vt:lpstr>
      <vt:lpstr>PowerPoint Presentation</vt:lpstr>
      <vt:lpstr>Current Progress 50%</vt:lpstr>
      <vt:lpstr>Proof of work</vt:lpstr>
      <vt:lpstr>Proof of work</vt:lpstr>
      <vt:lpstr>Proof of work</vt:lpstr>
      <vt:lpstr>Future progress 100%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misplaceX</dc:title>
  <cp:revision>2</cp:revision>
  <dcterms:modified xsi:type="dcterms:W3CDTF">2023-11-09T09:20:45Z</dcterms:modified>
</cp:coreProperties>
</file>